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3"/>
  </p:notesMasterIdLst>
  <p:sldIdLst>
    <p:sldId id="425" r:id="rId2"/>
    <p:sldId id="317" r:id="rId3"/>
    <p:sldId id="394" r:id="rId4"/>
    <p:sldId id="395" r:id="rId5"/>
    <p:sldId id="396" r:id="rId6"/>
    <p:sldId id="397" r:id="rId7"/>
    <p:sldId id="398" r:id="rId8"/>
    <p:sldId id="400" r:id="rId9"/>
    <p:sldId id="401" r:id="rId10"/>
    <p:sldId id="413" r:id="rId11"/>
    <p:sldId id="402" r:id="rId12"/>
    <p:sldId id="403" r:id="rId13"/>
    <p:sldId id="276" r:id="rId14"/>
    <p:sldId id="376" r:id="rId15"/>
    <p:sldId id="423" r:id="rId16"/>
    <p:sldId id="424" r:id="rId17"/>
    <p:sldId id="419" r:id="rId18"/>
    <p:sldId id="420" r:id="rId19"/>
    <p:sldId id="421" r:id="rId20"/>
    <p:sldId id="422" r:id="rId21"/>
    <p:sldId id="388" r:id="rId22"/>
    <p:sldId id="278" r:id="rId23"/>
    <p:sldId id="381" r:id="rId24"/>
    <p:sldId id="369" r:id="rId25"/>
    <p:sldId id="415" r:id="rId26"/>
    <p:sldId id="378" r:id="rId27"/>
    <p:sldId id="382" r:id="rId28"/>
    <p:sldId id="406" r:id="rId29"/>
    <p:sldId id="387" r:id="rId30"/>
    <p:sldId id="426" r:id="rId31"/>
    <p:sldId id="427" r:id="rId32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FF"/>
    <a:srgbClr val="66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5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81562D-AA14-4F18-9C43-7994AF8D3614}" type="doc">
      <dgm:prSet loTypeId="urn:microsoft.com/office/officeart/2005/8/layout/target3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zh-TW" altLang="en-US"/>
        </a:p>
      </dgm:t>
    </dgm:pt>
    <dgm:pt modelId="{B3E28E1E-26DA-420F-9E72-A95F2E2F9D6B}">
      <dgm:prSet phldrT="[文字]"/>
      <dgm:spPr>
        <a:ln>
          <a:solidFill>
            <a:srgbClr val="33CC33"/>
          </a:solidFill>
        </a:ln>
      </dgm:spPr>
      <dgm:t>
        <a:bodyPr/>
        <a:lstStyle/>
        <a:p>
          <a:r>
            <a:rPr lang="zh-TW" altLang="en-US" dirty="0" smtClean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rPr>
            <a:t>全校層級</a:t>
          </a:r>
          <a:endParaRPr lang="zh-TW" altLang="en-US" dirty="0">
            <a:solidFill>
              <a:srgbClr val="002060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D7F654AF-78BC-4259-AACF-B8DC4BC977D9}" type="parTrans" cxnId="{0644A86C-08B7-4462-A70A-BD24B53A7B19}">
      <dgm:prSet/>
      <dgm:spPr/>
      <dgm:t>
        <a:bodyPr/>
        <a:lstStyle/>
        <a:p>
          <a:endParaRPr lang="zh-TW" altLang="en-US"/>
        </a:p>
      </dgm:t>
    </dgm:pt>
    <dgm:pt modelId="{51B97CF0-4ED8-47C8-A984-4EC852935CB5}" type="sibTrans" cxnId="{0644A86C-08B7-4462-A70A-BD24B53A7B19}">
      <dgm:prSet/>
      <dgm:spPr/>
      <dgm:t>
        <a:bodyPr/>
        <a:lstStyle/>
        <a:p>
          <a:endParaRPr lang="zh-TW" altLang="en-US"/>
        </a:p>
      </dgm:t>
    </dgm:pt>
    <dgm:pt modelId="{6610BCC9-C566-49F4-81A9-D8B63686A04E}">
      <dgm:prSet phldrT="[文字]"/>
      <dgm:spPr/>
      <dgm:t>
        <a:bodyPr/>
        <a:lstStyle/>
        <a:p>
          <a:r>
            <a:rPr lang="zh-TW" altLang="en-US" dirty="0" smtClean="0">
              <a:solidFill>
                <a:srgbClr val="FF0000"/>
              </a:solidFill>
            </a:rPr>
            <a:t>校長領航</a:t>
          </a:r>
          <a:r>
            <a:rPr lang="zh-TW" altLang="en-US" dirty="0" smtClean="0"/>
            <a:t>，整合校內各處室，共同推動全校友善及正向支持的校園環境。</a:t>
          </a:r>
          <a:endParaRPr lang="zh-TW" altLang="en-US" dirty="0"/>
        </a:p>
      </dgm:t>
    </dgm:pt>
    <dgm:pt modelId="{EF8A7007-4E55-46F9-85F8-AE68980F35FF}" type="parTrans" cxnId="{A3E939D9-800E-4F2E-A45D-C5BC7C3A3D83}">
      <dgm:prSet/>
      <dgm:spPr/>
      <dgm:t>
        <a:bodyPr/>
        <a:lstStyle/>
        <a:p>
          <a:endParaRPr lang="zh-TW" altLang="en-US"/>
        </a:p>
      </dgm:t>
    </dgm:pt>
    <dgm:pt modelId="{6FCF2459-9D74-4659-818B-46C49FFF093B}" type="sibTrans" cxnId="{A3E939D9-800E-4F2E-A45D-C5BC7C3A3D83}">
      <dgm:prSet/>
      <dgm:spPr/>
      <dgm:t>
        <a:bodyPr/>
        <a:lstStyle/>
        <a:p>
          <a:endParaRPr lang="zh-TW" altLang="en-US"/>
        </a:p>
      </dgm:t>
    </dgm:pt>
    <dgm:pt modelId="{141E533D-E986-4566-B380-B94DCB15F4E8}">
      <dgm:prSet phldrT="[文字]"/>
      <dgm:spPr>
        <a:ln>
          <a:solidFill>
            <a:srgbClr val="33CC33"/>
          </a:solidFill>
        </a:ln>
      </dgm:spPr>
      <dgm:t>
        <a:bodyPr/>
        <a:lstStyle/>
        <a:p>
          <a:r>
            <a:rPr lang="zh-TW" altLang="en-US" dirty="0" smtClean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rPr>
            <a:t>支援層級</a:t>
          </a:r>
          <a:endParaRPr lang="zh-TW" altLang="en-US" dirty="0">
            <a:solidFill>
              <a:srgbClr val="002060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C6BC1A85-DFF9-4134-8F4A-B7DEA629CB92}" type="parTrans" cxnId="{6F0B94D0-7955-4F19-BA4E-76BC7C662E25}">
      <dgm:prSet/>
      <dgm:spPr/>
      <dgm:t>
        <a:bodyPr/>
        <a:lstStyle/>
        <a:p>
          <a:endParaRPr lang="zh-TW" altLang="en-US"/>
        </a:p>
      </dgm:t>
    </dgm:pt>
    <dgm:pt modelId="{14FB9B49-1DCC-4116-B67C-31A7DC7C64D1}" type="sibTrans" cxnId="{6F0B94D0-7955-4F19-BA4E-76BC7C662E25}">
      <dgm:prSet/>
      <dgm:spPr/>
      <dgm:t>
        <a:bodyPr/>
        <a:lstStyle/>
        <a:p>
          <a:endParaRPr lang="zh-TW" altLang="en-US"/>
        </a:p>
      </dgm:t>
    </dgm:pt>
    <dgm:pt modelId="{AB27CD42-1D7D-4015-9061-D7B1B66EEBC6}">
      <dgm:prSet phldrT="[文字]"/>
      <dgm:spPr/>
      <dgm:t>
        <a:bodyPr/>
        <a:lstStyle/>
        <a:p>
          <a:r>
            <a:rPr lang="zh-TW" altLang="en-US" dirty="0" smtClean="0">
              <a:solidFill>
                <a:srgbClr val="FF0000"/>
              </a:solidFill>
            </a:rPr>
            <a:t>輔導室團隊</a:t>
          </a:r>
          <a:r>
            <a:rPr lang="zh-TW" altLang="en-US" dirty="0" smtClean="0">
              <a:solidFill>
                <a:srgbClr val="00000C"/>
              </a:solidFill>
            </a:rPr>
            <a:t>為校園內輔導知能的「加油站」，協助教師與行政人員，運用輔導知能，增進</a:t>
          </a:r>
          <a:r>
            <a:rPr lang="zh-TW" altLang="en-US" dirty="0" smtClean="0"/>
            <a:t>學生在校的學習與適應。</a:t>
          </a:r>
          <a:endParaRPr lang="zh-TW" altLang="en-US" dirty="0"/>
        </a:p>
      </dgm:t>
    </dgm:pt>
    <dgm:pt modelId="{BD4E19C8-DEA0-482B-8559-C305BA981FF7}" type="parTrans" cxnId="{C041FFBF-D786-4367-8BDE-BE01D02D2B7F}">
      <dgm:prSet/>
      <dgm:spPr/>
      <dgm:t>
        <a:bodyPr/>
        <a:lstStyle/>
        <a:p>
          <a:endParaRPr lang="zh-TW" altLang="en-US"/>
        </a:p>
      </dgm:t>
    </dgm:pt>
    <dgm:pt modelId="{A5C2C46E-DBD4-4B71-B277-C610687A7A47}" type="sibTrans" cxnId="{C041FFBF-D786-4367-8BDE-BE01D02D2B7F}">
      <dgm:prSet/>
      <dgm:spPr/>
      <dgm:t>
        <a:bodyPr/>
        <a:lstStyle/>
        <a:p>
          <a:endParaRPr lang="zh-TW" altLang="en-US"/>
        </a:p>
      </dgm:t>
    </dgm:pt>
    <dgm:pt modelId="{DF1FD4A9-5FA3-482C-A974-92369A2EA2C7}">
      <dgm:prSet phldrT="[文字]"/>
      <dgm:spPr>
        <a:ln>
          <a:solidFill>
            <a:srgbClr val="33CC33"/>
          </a:solidFill>
        </a:ln>
      </dgm:spPr>
      <dgm:t>
        <a:bodyPr/>
        <a:lstStyle/>
        <a:p>
          <a:r>
            <a:rPr lang="zh-TW" altLang="en-US" dirty="0" smtClean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rPr>
            <a:t>班級層級</a:t>
          </a:r>
          <a:endParaRPr lang="zh-TW" altLang="en-US" dirty="0">
            <a:solidFill>
              <a:srgbClr val="002060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346C2BEE-1553-4097-8C63-B55CB9747EEC}" type="parTrans" cxnId="{55F2B45D-CACF-48AE-BE45-4709F3F9202C}">
      <dgm:prSet/>
      <dgm:spPr/>
      <dgm:t>
        <a:bodyPr/>
        <a:lstStyle/>
        <a:p>
          <a:endParaRPr lang="zh-TW" altLang="en-US"/>
        </a:p>
      </dgm:t>
    </dgm:pt>
    <dgm:pt modelId="{F8466D63-5A57-47CF-BFDA-6DC82A1B29F0}" type="sibTrans" cxnId="{55F2B45D-CACF-48AE-BE45-4709F3F9202C}">
      <dgm:prSet/>
      <dgm:spPr/>
      <dgm:t>
        <a:bodyPr/>
        <a:lstStyle/>
        <a:p>
          <a:endParaRPr lang="zh-TW" altLang="en-US"/>
        </a:p>
      </dgm:t>
    </dgm:pt>
    <dgm:pt modelId="{7284321E-BCC0-4CFB-939F-940706C87EFF}">
      <dgm:prSet phldrT="[文字]"/>
      <dgm:spPr/>
      <dgm:t>
        <a:bodyPr/>
        <a:lstStyle/>
        <a:p>
          <a:r>
            <a:rPr lang="zh-TW" altLang="en-US" dirty="0" smtClean="0">
              <a:solidFill>
                <a:srgbClr val="FF0000"/>
              </a:solidFill>
            </a:rPr>
            <a:t>營造正向支持的班級環境</a:t>
          </a:r>
          <a:r>
            <a:rPr lang="zh-TW" altLang="en-US" dirty="0" smtClean="0">
              <a:solidFill>
                <a:srgbClr val="00000C"/>
              </a:solidFill>
            </a:rPr>
            <a:t>，增進學生良好學習與適應功能。</a:t>
          </a:r>
          <a:endParaRPr lang="zh-TW" altLang="en-US" dirty="0"/>
        </a:p>
      </dgm:t>
    </dgm:pt>
    <dgm:pt modelId="{A49F9EBD-6AE9-41F3-9CB7-D9F7D90A3BAF}" type="parTrans" cxnId="{CBF935D2-F96B-4D7F-815D-A07C0E194559}">
      <dgm:prSet/>
      <dgm:spPr/>
      <dgm:t>
        <a:bodyPr/>
        <a:lstStyle/>
        <a:p>
          <a:endParaRPr lang="zh-TW" altLang="en-US"/>
        </a:p>
      </dgm:t>
    </dgm:pt>
    <dgm:pt modelId="{733762B4-DBC7-4CA7-8073-D6A2AB6B83B7}" type="sibTrans" cxnId="{CBF935D2-F96B-4D7F-815D-A07C0E194559}">
      <dgm:prSet/>
      <dgm:spPr/>
      <dgm:t>
        <a:bodyPr/>
        <a:lstStyle/>
        <a:p>
          <a:endParaRPr lang="zh-TW" altLang="en-US"/>
        </a:p>
      </dgm:t>
    </dgm:pt>
    <dgm:pt modelId="{03B2D4BB-8DF9-4684-B4D1-0D1A9F37050F}">
      <dgm:prSet/>
      <dgm:spPr/>
      <dgm:t>
        <a:bodyPr/>
        <a:lstStyle/>
        <a:p>
          <a:r>
            <a:rPr lang="zh-TW" altLang="en-US" dirty="0" smtClean="0">
              <a:solidFill>
                <a:srgbClr val="FF0000"/>
              </a:solidFill>
            </a:rPr>
            <a:t>與輔導老師合作</a:t>
          </a:r>
          <a:r>
            <a:rPr lang="zh-TW" altLang="en-US" dirty="0" smtClean="0">
              <a:solidFill>
                <a:srgbClr val="00000C"/>
              </a:solidFill>
            </a:rPr>
            <a:t>，設計並執行能改善學生問題的班級輔導方案。</a:t>
          </a:r>
          <a:endParaRPr lang="zh-TW" altLang="en-US" dirty="0"/>
        </a:p>
      </dgm:t>
    </dgm:pt>
    <dgm:pt modelId="{1E6591EB-D311-4467-BAF8-FDF8B1634CCC}" type="parTrans" cxnId="{271830A0-F560-423D-A999-FBF8AD536567}">
      <dgm:prSet/>
      <dgm:spPr/>
      <dgm:t>
        <a:bodyPr/>
        <a:lstStyle/>
        <a:p>
          <a:endParaRPr lang="zh-TW" altLang="en-US"/>
        </a:p>
      </dgm:t>
    </dgm:pt>
    <dgm:pt modelId="{BB69D3A0-343D-4A2F-8408-D1BF4FA6FCFE}" type="sibTrans" cxnId="{271830A0-F560-423D-A999-FBF8AD536567}">
      <dgm:prSet/>
      <dgm:spPr/>
      <dgm:t>
        <a:bodyPr/>
        <a:lstStyle/>
        <a:p>
          <a:endParaRPr lang="zh-TW" altLang="en-US"/>
        </a:p>
      </dgm:t>
    </dgm:pt>
    <dgm:pt modelId="{4C7FC13F-7845-4DB7-A7F1-7DE83648634A}">
      <dgm:prSet phldrT="[文字]"/>
      <dgm:spPr/>
      <dgm:t>
        <a:bodyPr/>
        <a:lstStyle/>
        <a:p>
          <a:endParaRPr lang="zh-TW" altLang="en-US" dirty="0"/>
        </a:p>
      </dgm:t>
    </dgm:pt>
    <dgm:pt modelId="{7E43A5D8-BD64-47D1-BB15-5D1424B0DA02}" type="parTrans" cxnId="{F9A9E3BE-BDBE-43BE-BC7D-8291F89553EC}">
      <dgm:prSet/>
      <dgm:spPr/>
      <dgm:t>
        <a:bodyPr/>
        <a:lstStyle/>
        <a:p>
          <a:endParaRPr lang="zh-TW" altLang="en-US"/>
        </a:p>
      </dgm:t>
    </dgm:pt>
    <dgm:pt modelId="{A18DDE74-9ACC-4D44-87EE-D40049D6527C}" type="sibTrans" cxnId="{F9A9E3BE-BDBE-43BE-BC7D-8291F89553EC}">
      <dgm:prSet/>
      <dgm:spPr/>
      <dgm:t>
        <a:bodyPr/>
        <a:lstStyle/>
        <a:p>
          <a:endParaRPr lang="zh-TW" altLang="en-US"/>
        </a:p>
      </dgm:t>
    </dgm:pt>
    <dgm:pt modelId="{0F1C3FA2-B001-45E6-A584-8ECA0E6D2BD4}" type="pres">
      <dgm:prSet presAssocID="{B881562D-AA14-4F18-9C43-7994AF8D361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C33CB5F-6EF0-4130-B1CB-F0EA71426475}" type="pres">
      <dgm:prSet presAssocID="{B3E28E1E-26DA-420F-9E72-A95F2E2F9D6B}" presName="circle1" presStyleLbl="node1" presStyleIdx="0" presStyleCnt="3" custLinFactNeighborX="-5114" custLinFactNeighborY="770"/>
      <dgm:spPr>
        <a:solidFill>
          <a:srgbClr val="00FF00"/>
        </a:solidFill>
      </dgm:spPr>
      <dgm:t>
        <a:bodyPr/>
        <a:lstStyle/>
        <a:p>
          <a:endParaRPr lang="zh-TW" altLang="en-US"/>
        </a:p>
      </dgm:t>
    </dgm:pt>
    <dgm:pt modelId="{2AB2F712-17FE-408F-A518-07B0ACAC97C9}" type="pres">
      <dgm:prSet presAssocID="{B3E28E1E-26DA-420F-9E72-A95F2E2F9D6B}" presName="space" presStyleCnt="0"/>
      <dgm:spPr/>
    </dgm:pt>
    <dgm:pt modelId="{A7D18C45-C5CA-45DC-9197-B235517B2165}" type="pres">
      <dgm:prSet presAssocID="{B3E28E1E-26DA-420F-9E72-A95F2E2F9D6B}" presName="rect1" presStyleLbl="alignAcc1" presStyleIdx="0" presStyleCnt="3" custLinFactNeighborX="-4871" custLinFactNeighborY="770"/>
      <dgm:spPr/>
      <dgm:t>
        <a:bodyPr/>
        <a:lstStyle/>
        <a:p>
          <a:endParaRPr lang="zh-TW" altLang="en-US"/>
        </a:p>
      </dgm:t>
    </dgm:pt>
    <dgm:pt modelId="{BEDCB179-341D-4147-8F82-4BE9ABDE3797}" type="pres">
      <dgm:prSet presAssocID="{141E533D-E986-4566-B380-B94DCB15F4E8}" presName="vertSpace2" presStyleLbl="node1" presStyleIdx="0" presStyleCnt="3"/>
      <dgm:spPr/>
    </dgm:pt>
    <dgm:pt modelId="{132CE6A3-838C-473C-95C2-943C5804E441}" type="pres">
      <dgm:prSet presAssocID="{141E533D-E986-4566-B380-B94DCB15F4E8}" presName="circle2" presStyleLbl="node1" presStyleIdx="1" presStyleCnt="3" custScaleX="71278" custScaleY="111807" custLinFactNeighborX="5784" custLinFactNeighborY="15648"/>
      <dgm:spPr>
        <a:solidFill>
          <a:srgbClr val="33CC33"/>
        </a:solidFill>
      </dgm:spPr>
      <dgm:t>
        <a:bodyPr/>
        <a:lstStyle/>
        <a:p>
          <a:endParaRPr lang="zh-TW" altLang="en-US"/>
        </a:p>
      </dgm:t>
    </dgm:pt>
    <dgm:pt modelId="{198AF4A5-1CCD-4594-93D1-E91D3D6D841C}" type="pres">
      <dgm:prSet presAssocID="{141E533D-E986-4566-B380-B94DCB15F4E8}" presName="rect2" presStyleLbl="alignAcc1" presStyleIdx="1" presStyleCnt="3" custScaleX="100383" custScaleY="108690" custLinFactNeighborX="-4680" custLinFactNeighborY="-1393"/>
      <dgm:spPr/>
      <dgm:t>
        <a:bodyPr/>
        <a:lstStyle/>
        <a:p>
          <a:endParaRPr lang="zh-TW" altLang="en-US"/>
        </a:p>
      </dgm:t>
    </dgm:pt>
    <dgm:pt modelId="{56761A19-293D-4C86-8EB4-942B901E443B}" type="pres">
      <dgm:prSet presAssocID="{DF1FD4A9-5FA3-482C-A974-92369A2EA2C7}" presName="vertSpace3" presStyleLbl="node1" presStyleIdx="1" presStyleCnt="3"/>
      <dgm:spPr/>
    </dgm:pt>
    <dgm:pt modelId="{E6A3C47D-5DD1-4CB5-8B7B-5177E3D63D71}" type="pres">
      <dgm:prSet presAssocID="{DF1FD4A9-5FA3-482C-A974-92369A2EA2C7}" presName="circle3" presStyleLbl="node1" presStyleIdx="2" presStyleCnt="3" custScaleX="98907" custScaleY="166614" custLinFactNeighborX="-20801" custLinFactNeighborY="3851"/>
      <dgm:spPr>
        <a:solidFill>
          <a:srgbClr val="00FF00"/>
        </a:solidFill>
      </dgm:spPr>
      <dgm:t>
        <a:bodyPr/>
        <a:lstStyle/>
        <a:p>
          <a:endParaRPr lang="zh-TW" altLang="en-US"/>
        </a:p>
      </dgm:t>
    </dgm:pt>
    <dgm:pt modelId="{56156EF8-D15E-44C3-A97B-F1C0CFA927A7}" type="pres">
      <dgm:prSet presAssocID="{DF1FD4A9-5FA3-482C-A974-92369A2EA2C7}" presName="rect3" presStyleLbl="alignAcc1" presStyleIdx="2" presStyleCnt="3" custScaleY="164143" custLinFactNeighborX="-4871" custLinFactNeighborY="1373"/>
      <dgm:spPr/>
      <dgm:t>
        <a:bodyPr/>
        <a:lstStyle/>
        <a:p>
          <a:endParaRPr lang="zh-TW" altLang="en-US"/>
        </a:p>
      </dgm:t>
    </dgm:pt>
    <dgm:pt modelId="{6A9A4870-172D-4AF7-9CB7-2EC5AC090DB0}" type="pres">
      <dgm:prSet presAssocID="{B3E28E1E-26DA-420F-9E72-A95F2E2F9D6B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2E4B7D-7A01-4449-A723-C07DD86FF66F}" type="pres">
      <dgm:prSet presAssocID="{B3E28E1E-26DA-420F-9E72-A95F2E2F9D6B}" presName="rect1ChTx" presStyleLbl="alignAcc1" presStyleIdx="2" presStyleCnt="3" custLinFactNeighborX="-8882" custLinFactNeighborY="256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099661-F6E6-4D98-B3A7-1696C452DF89}" type="pres">
      <dgm:prSet presAssocID="{141E533D-E986-4566-B380-B94DCB15F4E8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32F7ECC-DF35-4DE3-AF01-B49E80C327DD}" type="pres">
      <dgm:prSet presAssocID="{141E533D-E986-4566-B380-B94DCB15F4E8}" presName="rect2ChTx" presStyleLbl="alignAcc1" presStyleIdx="2" presStyleCnt="3" custLinFactNeighborX="-8882" custLinFactNeighborY="-743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330EC1-7494-4A79-93E2-FFEC84EA4B17}" type="pres">
      <dgm:prSet presAssocID="{DF1FD4A9-5FA3-482C-A974-92369A2EA2C7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63AF6A-8BC7-4495-994B-70198C5E70D7}" type="pres">
      <dgm:prSet presAssocID="{DF1FD4A9-5FA3-482C-A974-92369A2EA2C7}" presName="rect3ChTx" presStyleLbl="alignAcc1" presStyleIdx="2" presStyleCnt="3" custLinFactNeighborX="-8882" custLinFactNeighborY="-243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9CCAEB9-68B7-4F09-823E-BD2666F1C8FC}" type="presOf" srcId="{141E533D-E986-4566-B380-B94DCB15F4E8}" destId="{52099661-F6E6-4D98-B3A7-1696C452DF89}" srcOrd="1" destOrd="0" presId="urn:microsoft.com/office/officeart/2005/8/layout/target3"/>
    <dgm:cxn modelId="{C91DC121-D3EE-4E78-A162-DE922CD5B8F6}" type="presOf" srcId="{141E533D-E986-4566-B380-B94DCB15F4E8}" destId="{198AF4A5-1CCD-4594-93D1-E91D3D6D841C}" srcOrd="0" destOrd="0" presId="urn:microsoft.com/office/officeart/2005/8/layout/target3"/>
    <dgm:cxn modelId="{4E5AF46C-4AB1-4D76-9E41-9CB5B59B7510}" type="presOf" srcId="{03B2D4BB-8DF9-4684-B4D1-0D1A9F37050F}" destId="{FC63AF6A-8BC7-4495-994B-70198C5E70D7}" srcOrd="0" destOrd="1" presId="urn:microsoft.com/office/officeart/2005/8/layout/target3"/>
    <dgm:cxn modelId="{A3E939D9-800E-4F2E-A45D-C5BC7C3A3D83}" srcId="{B3E28E1E-26DA-420F-9E72-A95F2E2F9D6B}" destId="{6610BCC9-C566-49F4-81A9-D8B63686A04E}" srcOrd="0" destOrd="0" parTransId="{EF8A7007-4E55-46F9-85F8-AE68980F35FF}" sibTransId="{6FCF2459-9D74-4659-818B-46C49FFF093B}"/>
    <dgm:cxn modelId="{C041FFBF-D786-4367-8BDE-BE01D02D2B7F}" srcId="{141E533D-E986-4566-B380-B94DCB15F4E8}" destId="{AB27CD42-1D7D-4015-9061-D7B1B66EEBC6}" srcOrd="0" destOrd="0" parTransId="{BD4E19C8-DEA0-482B-8559-C305BA981FF7}" sibTransId="{A5C2C46E-DBD4-4B71-B277-C610687A7A47}"/>
    <dgm:cxn modelId="{6F0B94D0-7955-4F19-BA4E-76BC7C662E25}" srcId="{B881562D-AA14-4F18-9C43-7994AF8D3614}" destId="{141E533D-E986-4566-B380-B94DCB15F4E8}" srcOrd="1" destOrd="0" parTransId="{C6BC1A85-DFF9-4134-8F4A-B7DEA629CB92}" sibTransId="{14FB9B49-1DCC-4116-B67C-31A7DC7C64D1}"/>
    <dgm:cxn modelId="{2E5AE7BB-4DA8-463B-93E0-1650E25DEBAC}" type="presOf" srcId="{6610BCC9-C566-49F4-81A9-D8B63686A04E}" destId="{D22E4B7D-7A01-4449-A723-C07DD86FF66F}" srcOrd="0" destOrd="0" presId="urn:microsoft.com/office/officeart/2005/8/layout/target3"/>
    <dgm:cxn modelId="{271830A0-F560-423D-A999-FBF8AD536567}" srcId="{DF1FD4A9-5FA3-482C-A974-92369A2EA2C7}" destId="{03B2D4BB-8DF9-4684-B4D1-0D1A9F37050F}" srcOrd="1" destOrd="0" parTransId="{1E6591EB-D311-4467-BAF8-FDF8B1634CCC}" sibTransId="{BB69D3A0-343D-4A2F-8408-D1BF4FA6FCFE}"/>
    <dgm:cxn modelId="{F9A9E3BE-BDBE-43BE-BC7D-8291F89553EC}" srcId="{141E533D-E986-4566-B380-B94DCB15F4E8}" destId="{4C7FC13F-7845-4DB7-A7F1-7DE83648634A}" srcOrd="1" destOrd="0" parTransId="{7E43A5D8-BD64-47D1-BB15-5D1424B0DA02}" sibTransId="{A18DDE74-9ACC-4D44-87EE-D40049D6527C}"/>
    <dgm:cxn modelId="{55F2B45D-CACF-48AE-BE45-4709F3F9202C}" srcId="{B881562D-AA14-4F18-9C43-7994AF8D3614}" destId="{DF1FD4A9-5FA3-482C-A974-92369A2EA2C7}" srcOrd="2" destOrd="0" parTransId="{346C2BEE-1553-4097-8C63-B55CB9747EEC}" sibTransId="{F8466D63-5A57-47CF-BFDA-6DC82A1B29F0}"/>
    <dgm:cxn modelId="{903D87C0-3713-49BD-A2D4-0BE98CAC6B80}" type="presOf" srcId="{7284321E-BCC0-4CFB-939F-940706C87EFF}" destId="{FC63AF6A-8BC7-4495-994B-70198C5E70D7}" srcOrd="0" destOrd="0" presId="urn:microsoft.com/office/officeart/2005/8/layout/target3"/>
    <dgm:cxn modelId="{CBF935D2-F96B-4D7F-815D-A07C0E194559}" srcId="{DF1FD4A9-5FA3-482C-A974-92369A2EA2C7}" destId="{7284321E-BCC0-4CFB-939F-940706C87EFF}" srcOrd="0" destOrd="0" parTransId="{A49F9EBD-6AE9-41F3-9CB7-D9F7D90A3BAF}" sibTransId="{733762B4-DBC7-4CA7-8073-D6A2AB6B83B7}"/>
    <dgm:cxn modelId="{5DA1EABF-73F0-4B52-8991-34A91375C3E7}" type="presOf" srcId="{B3E28E1E-26DA-420F-9E72-A95F2E2F9D6B}" destId="{A7D18C45-C5CA-45DC-9197-B235517B2165}" srcOrd="0" destOrd="0" presId="urn:microsoft.com/office/officeart/2005/8/layout/target3"/>
    <dgm:cxn modelId="{58CBF300-7FD6-4C8C-9829-2196EED107C1}" type="presOf" srcId="{B3E28E1E-26DA-420F-9E72-A95F2E2F9D6B}" destId="{6A9A4870-172D-4AF7-9CB7-2EC5AC090DB0}" srcOrd="1" destOrd="0" presId="urn:microsoft.com/office/officeart/2005/8/layout/target3"/>
    <dgm:cxn modelId="{BE7F5DFE-C7F7-4209-BAF0-0AA8F01212B4}" type="presOf" srcId="{4C7FC13F-7845-4DB7-A7F1-7DE83648634A}" destId="{632F7ECC-DF35-4DE3-AF01-B49E80C327DD}" srcOrd="0" destOrd="1" presId="urn:microsoft.com/office/officeart/2005/8/layout/target3"/>
    <dgm:cxn modelId="{999045A6-BD67-43F6-9697-E9D0C77ABBF4}" type="presOf" srcId="{B881562D-AA14-4F18-9C43-7994AF8D3614}" destId="{0F1C3FA2-B001-45E6-A584-8ECA0E6D2BD4}" srcOrd="0" destOrd="0" presId="urn:microsoft.com/office/officeart/2005/8/layout/target3"/>
    <dgm:cxn modelId="{0644A86C-08B7-4462-A70A-BD24B53A7B19}" srcId="{B881562D-AA14-4F18-9C43-7994AF8D3614}" destId="{B3E28E1E-26DA-420F-9E72-A95F2E2F9D6B}" srcOrd="0" destOrd="0" parTransId="{D7F654AF-78BC-4259-AACF-B8DC4BC977D9}" sibTransId="{51B97CF0-4ED8-47C8-A984-4EC852935CB5}"/>
    <dgm:cxn modelId="{F41498C4-DB83-4C00-882F-F97220DB72C1}" type="presOf" srcId="{DF1FD4A9-5FA3-482C-A974-92369A2EA2C7}" destId="{56156EF8-D15E-44C3-A97B-F1C0CFA927A7}" srcOrd="0" destOrd="0" presId="urn:microsoft.com/office/officeart/2005/8/layout/target3"/>
    <dgm:cxn modelId="{74FDDA0F-5EC4-4CAE-A6ED-8A067D03CD1A}" type="presOf" srcId="{DF1FD4A9-5FA3-482C-A974-92369A2EA2C7}" destId="{2C330EC1-7494-4A79-93E2-FFEC84EA4B17}" srcOrd="1" destOrd="0" presId="urn:microsoft.com/office/officeart/2005/8/layout/target3"/>
    <dgm:cxn modelId="{1F33C819-6506-48A8-A078-E3FB234E8045}" type="presOf" srcId="{AB27CD42-1D7D-4015-9061-D7B1B66EEBC6}" destId="{632F7ECC-DF35-4DE3-AF01-B49E80C327DD}" srcOrd="0" destOrd="0" presId="urn:microsoft.com/office/officeart/2005/8/layout/target3"/>
    <dgm:cxn modelId="{9F5279B8-2040-458E-91A2-3A48C22DE2F7}" type="presParOf" srcId="{0F1C3FA2-B001-45E6-A584-8ECA0E6D2BD4}" destId="{5C33CB5F-6EF0-4130-B1CB-F0EA71426475}" srcOrd="0" destOrd="0" presId="urn:microsoft.com/office/officeart/2005/8/layout/target3"/>
    <dgm:cxn modelId="{FF40F142-C3E8-42B9-93D4-5D688B0A61B4}" type="presParOf" srcId="{0F1C3FA2-B001-45E6-A584-8ECA0E6D2BD4}" destId="{2AB2F712-17FE-408F-A518-07B0ACAC97C9}" srcOrd="1" destOrd="0" presId="urn:microsoft.com/office/officeart/2005/8/layout/target3"/>
    <dgm:cxn modelId="{DE2C3FBC-6F55-4F60-9E7D-7C1E0CD3BDE9}" type="presParOf" srcId="{0F1C3FA2-B001-45E6-A584-8ECA0E6D2BD4}" destId="{A7D18C45-C5CA-45DC-9197-B235517B2165}" srcOrd="2" destOrd="0" presId="urn:microsoft.com/office/officeart/2005/8/layout/target3"/>
    <dgm:cxn modelId="{D04D0983-7FB3-47B1-9470-156CEA54F3E5}" type="presParOf" srcId="{0F1C3FA2-B001-45E6-A584-8ECA0E6D2BD4}" destId="{BEDCB179-341D-4147-8F82-4BE9ABDE3797}" srcOrd="3" destOrd="0" presId="urn:microsoft.com/office/officeart/2005/8/layout/target3"/>
    <dgm:cxn modelId="{52020C27-4979-4F7D-BF12-BFEE36135A96}" type="presParOf" srcId="{0F1C3FA2-B001-45E6-A584-8ECA0E6D2BD4}" destId="{132CE6A3-838C-473C-95C2-943C5804E441}" srcOrd="4" destOrd="0" presId="urn:microsoft.com/office/officeart/2005/8/layout/target3"/>
    <dgm:cxn modelId="{2724A329-AAEE-45D3-AEFB-7C376D2019F3}" type="presParOf" srcId="{0F1C3FA2-B001-45E6-A584-8ECA0E6D2BD4}" destId="{198AF4A5-1CCD-4594-93D1-E91D3D6D841C}" srcOrd="5" destOrd="0" presId="urn:microsoft.com/office/officeart/2005/8/layout/target3"/>
    <dgm:cxn modelId="{1810DF61-0020-40B6-BF1E-4A56B4A2F16C}" type="presParOf" srcId="{0F1C3FA2-B001-45E6-A584-8ECA0E6D2BD4}" destId="{56761A19-293D-4C86-8EB4-942B901E443B}" srcOrd="6" destOrd="0" presId="urn:microsoft.com/office/officeart/2005/8/layout/target3"/>
    <dgm:cxn modelId="{3F3947E8-AA37-4708-A146-8F2F0504F707}" type="presParOf" srcId="{0F1C3FA2-B001-45E6-A584-8ECA0E6D2BD4}" destId="{E6A3C47D-5DD1-4CB5-8B7B-5177E3D63D71}" srcOrd="7" destOrd="0" presId="urn:microsoft.com/office/officeart/2005/8/layout/target3"/>
    <dgm:cxn modelId="{0A1704E4-8443-45E2-8F17-3DAB24A47D0C}" type="presParOf" srcId="{0F1C3FA2-B001-45E6-A584-8ECA0E6D2BD4}" destId="{56156EF8-D15E-44C3-A97B-F1C0CFA927A7}" srcOrd="8" destOrd="0" presId="urn:microsoft.com/office/officeart/2005/8/layout/target3"/>
    <dgm:cxn modelId="{48309A2A-EA5F-4E18-A4E0-9FA9DAFD8001}" type="presParOf" srcId="{0F1C3FA2-B001-45E6-A584-8ECA0E6D2BD4}" destId="{6A9A4870-172D-4AF7-9CB7-2EC5AC090DB0}" srcOrd="9" destOrd="0" presId="urn:microsoft.com/office/officeart/2005/8/layout/target3"/>
    <dgm:cxn modelId="{E110444F-D989-4AD4-B67C-911269379F85}" type="presParOf" srcId="{0F1C3FA2-B001-45E6-A584-8ECA0E6D2BD4}" destId="{D22E4B7D-7A01-4449-A723-C07DD86FF66F}" srcOrd="10" destOrd="0" presId="urn:microsoft.com/office/officeart/2005/8/layout/target3"/>
    <dgm:cxn modelId="{17C15CB3-4246-470F-8EB2-6974A9BB6F43}" type="presParOf" srcId="{0F1C3FA2-B001-45E6-A584-8ECA0E6D2BD4}" destId="{52099661-F6E6-4D98-B3A7-1696C452DF89}" srcOrd="11" destOrd="0" presId="urn:microsoft.com/office/officeart/2005/8/layout/target3"/>
    <dgm:cxn modelId="{6E234592-262F-4364-BB6C-734A17BDE8AD}" type="presParOf" srcId="{0F1C3FA2-B001-45E6-A584-8ECA0E6D2BD4}" destId="{632F7ECC-DF35-4DE3-AF01-B49E80C327DD}" srcOrd="12" destOrd="0" presId="urn:microsoft.com/office/officeart/2005/8/layout/target3"/>
    <dgm:cxn modelId="{F16A6BDE-2A28-424C-AC55-CAB39C1737FF}" type="presParOf" srcId="{0F1C3FA2-B001-45E6-A584-8ECA0E6D2BD4}" destId="{2C330EC1-7494-4A79-93E2-FFEC84EA4B17}" srcOrd="13" destOrd="0" presId="urn:microsoft.com/office/officeart/2005/8/layout/target3"/>
    <dgm:cxn modelId="{B931D32E-6072-497F-8DCB-A03165C0579E}" type="presParOf" srcId="{0F1C3FA2-B001-45E6-A584-8ECA0E6D2BD4}" destId="{FC63AF6A-8BC7-4495-994B-70198C5E70D7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6C7F57-88E2-4FB5-90FF-08874C5BF3E9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40676373-6A4E-47D9-A5B3-E126C71098BE}">
      <dgm:prSet phldrT="[文字]" custT="1"/>
      <dgm:spPr/>
      <dgm:t>
        <a:bodyPr/>
        <a:lstStyle/>
        <a:p>
          <a:r>
            <a:rPr lang="zh-TW" altLang="en-US" sz="2000" b="1" dirty="0" smtClean="0">
              <a:solidFill>
                <a:schemeClr val="tx1"/>
              </a:solidFill>
              <a:latin typeface="微軟正黑體" pitchFamily="34" charset="-120"/>
            </a:rPr>
            <a:t>全校性原則</a:t>
          </a:r>
          <a:r>
            <a:rPr lang="zh-TW" altLang="en-US" sz="1800" b="1" dirty="0" smtClean="0">
              <a:solidFill>
                <a:schemeClr val="tx1"/>
              </a:solidFill>
              <a:latin typeface="微軟正黑體" pitchFamily="34" charset="-120"/>
            </a:rPr>
            <a:t>（</a:t>
          </a:r>
          <a:r>
            <a:rPr lang="en-US" altLang="zh-TW" sz="1800" b="1" dirty="0" smtClean="0">
              <a:solidFill>
                <a:schemeClr val="tx1"/>
              </a:solidFill>
              <a:latin typeface="微軟正黑體" pitchFamily="34" charset="-120"/>
            </a:rPr>
            <a:t>Whole School</a:t>
          </a:r>
          <a:r>
            <a:rPr lang="zh-TW" altLang="en-US" sz="1800" b="1" dirty="0" smtClean="0">
              <a:solidFill>
                <a:schemeClr val="tx1"/>
              </a:solidFill>
              <a:latin typeface="微軟正黑體" pitchFamily="34" charset="-120"/>
            </a:rPr>
            <a:t> </a:t>
          </a:r>
          <a:r>
            <a:rPr lang="en-US" altLang="zh-TW" sz="1800" b="1" dirty="0" smtClean="0">
              <a:solidFill>
                <a:schemeClr val="tx1"/>
              </a:solidFill>
              <a:latin typeface="微軟正黑體" pitchFamily="34" charset="-120"/>
            </a:rPr>
            <a:t>Principle)</a:t>
          </a:r>
          <a:endParaRPr lang="zh-TW" altLang="en-US" sz="1800" b="1" dirty="0" smtClean="0">
            <a:solidFill>
              <a:schemeClr val="tx1"/>
            </a:solidFill>
            <a:latin typeface="微軟正黑體" pitchFamily="34" charset="-120"/>
          </a:endParaRPr>
        </a:p>
      </dgm:t>
    </dgm:pt>
    <dgm:pt modelId="{4F5E0BC2-BD9F-4DF6-A453-4336D44925D9}" type="parTrans" cxnId="{6AB3B685-258D-4B90-9D78-35AE8082AB57}">
      <dgm:prSet/>
      <dgm:spPr/>
      <dgm:t>
        <a:bodyPr/>
        <a:lstStyle/>
        <a:p>
          <a:endParaRPr lang="zh-TW" altLang="en-US"/>
        </a:p>
      </dgm:t>
    </dgm:pt>
    <dgm:pt modelId="{F6BDBBBF-710B-4B64-A74E-1752B698EB1B}" type="sibTrans" cxnId="{6AB3B685-258D-4B90-9D78-35AE8082AB57}">
      <dgm:prSet/>
      <dgm:spPr/>
      <dgm:t>
        <a:bodyPr/>
        <a:lstStyle/>
        <a:p>
          <a:endParaRPr lang="zh-TW" altLang="en-US"/>
        </a:p>
      </dgm:t>
    </dgm:pt>
    <dgm:pt modelId="{FC5E5B45-14FA-4B1A-9940-8B71635C15C0}">
      <dgm:prSet phldrT="[文字]" custT="1"/>
      <dgm:spPr/>
      <dgm:t>
        <a:bodyPr/>
        <a:lstStyle/>
        <a:p>
          <a:r>
            <a:rPr lang="zh-TW" altLang="en-US" sz="2000" b="1" dirty="0" smtClean="0">
              <a:solidFill>
                <a:schemeClr val="tx1"/>
              </a:solidFill>
              <a:latin typeface="微軟正黑體" pitchFamily="34" charset="-120"/>
            </a:rPr>
            <a:t>做得來與雙方得利原則</a:t>
          </a:r>
          <a:r>
            <a:rPr lang="zh-TW" altLang="en-US" sz="1800" b="1" dirty="0" smtClean="0">
              <a:solidFill>
                <a:schemeClr val="tx1"/>
              </a:solidFill>
              <a:latin typeface="微軟正黑體" pitchFamily="34" charset="-120"/>
            </a:rPr>
            <a:t>（</a:t>
          </a:r>
          <a:r>
            <a:rPr lang="en-US" altLang="zh-TW" sz="1800" b="1" dirty="0" smtClean="0">
              <a:solidFill>
                <a:schemeClr val="tx1"/>
              </a:solidFill>
              <a:latin typeface="微軟正黑體" pitchFamily="34" charset="-120"/>
            </a:rPr>
            <a:t>Workable &amp; Mutual Beneficial Principle</a:t>
          </a:r>
          <a:r>
            <a:rPr lang="zh-TW" altLang="en-US" sz="1800" b="1" dirty="0" smtClean="0">
              <a:solidFill>
                <a:schemeClr val="tx1"/>
              </a:solidFill>
              <a:latin typeface="微軟正黑體" pitchFamily="34" charset="-120"/>
            </a:rPr>
            <a:t>）</a:t>
          </a:r>
        </a:p>
      </dgm:t>
    </dgm:pt>
    <dgm:pt modelId="{3712501F-7919-4868-B101-29CCCBF5BE7D}" type="parTrans" cxnId="{6A87F659-0136-4889-916D-1D18206C4B63}">
      <dgm:prSet/>
      <dgm:spPr/>
      <dgm:t>
        <a:bodyPr/>
        <a:lstStyle/>
        <a:p>
          <a:endParaRPr lang="zh-TW" altLang="en-US"/>
        </a:p>
      </dgm:t>
    </dgm:pt>
    <dgm:pt modelId="{7C9AB04B-1D59-41BF-8CA9-223B34D655FE}" type="sibTrans" cxnId="{6A87F659-0136-4889-916D-1D18206C4B63}">
      <dgm:prSet/>
      <dgm:spPr/>
      <dgm:t>
        <a:bodyPr/>
        <a:lstStyle/>
        <a:p>
          <a:endParaRPr lang="zh-TW" altLang="en-US"/>
        </a:p>
      </dgm:t>
    </dgm:pt>
    <dgm:pt modelId="{3E284FCB-FBD1-4E1E-ADFF-E6DF9F0B29AB}">
      <dgm:prSet phldrT="[文字]" custT="1"/>
      <dgm:spPr/>
      <dgm:t>
        <a:bodyPr/>
        <a:lstStyle/>
        <a:p>
          <a:r>
            <a:rPr lang="zh-TW" altLang="en-US" sz="2000" b="1" dirty="0" smtClean="0">
              <a:solidFill>
                <a:schemeClr val="tx1"/>
              </a:solidFill>
              <a:latin typeface="微軟正黑體" pitchFamily="34" charset="-120"/>
            </a:rPr>
            <a:t>智慧原則</a:t>
          </a:r>
          <a:r>
            <a:rPr lang="zh-TW" altLang="en-US" sz="1800" b="1" dirty="0" smtClean="0">
              <a:solidFill>
                <a:schemeClr val="tx1"/>
              </a:solidFill>
              <a:latin typeface="微軟正黑體" pitchFamily="34" charset="-120"/>
            </a:rPr>
            <a:t>（</a:t>
          </a:r>
          <a:r>
            <a:rPr lang="en-US" altLang="zh-TW" sz="1800" b="1" dirty="0" smtClean="0">
              <a:solidFill>
                <a:schemeClr val="tx1"/>
              </a:solidFill>
              <a:latin typeface="微軟正黑體" pitchFamily="34" charset="-120"/>
            </a:rPr>
            <a:t>Working Smart, Not Working Hard</a:t>
          </a:r>
          <a:r>
            <a:rPr lang="zh-TW" altLang="en-US" sz="1800" b="1" dirty="0" smtClean="0">
              <a:solidFill>
                <a:schemeClr val="tx1"/>
              </a:solidFill>
              <a:latin typeface="微軟正黑體" pitchFamily="34" charset="-120"/>
            </a:rPr>
            <a:t>）</a:t>
          </a:r>
        </a:p>
      </dgm:t>
    </dgm:pt>
    <dgm:pt modelId="{8D530A76-6F46-43E5-B19E-C6D3D94AB9B8}" type="parTrans" cxnId="{F34A47E4-8D5D-4EB0-AA79-3350857F4164}">
      <dgm:prSet/>
      <dgm:spPr/>
      <dgm:t>
        <a:bodyPr/>
        <a:lstStyle/>
        <a:p>
          <a:endParaRPr lang="zh-TW" altLang="en-US"/>
        </a:p>
      </dgm:t>
    </dgm:pt>
    <dgm:pt modelId="{E583B538-84C9-48AB-9A34-3CFBAC24811B}" type="sibTrans" cxnId="{F34A47E4-8D5D-4EB0-AA79-3350857F4164}">
      <dgm:prSet/>
      <dgm:spPr/>
      <dgm:t>
        <a:bodyPr/>
        <a:lstStyle/>
        <a:p>
          <a:endParaRPr lang="zh-TW" altLang="en-US"/>
        </a:p>
      </dgm:t>
    </dgm:pt>
    <dgm:pt modelId="{96AAF9BF-345A-4F4E-88DD-5163481E82AE}">
      <dgm:prSet phldrT="[文字]" custT="1"/>
      <dgm:spPr/>
      <dgm:t>
        <a:bodyPr/>
        <a:lstStyle/>
        <a:p>
          <a:r>
            <a:rPr lang="zh-TW" altLang="en-US" sz="1600" dirty="0" smtClean="0">
              <a:latin typeface="微軟正黑體" pitchFamily="34" charset="-120"/>
            </a:rPr>
            <a:t>整合與運用目前現有的教育輔導資源（</a:t>
          </a:r>
          <a:r>
            <a:rPr lang="zh-TW" altLang="zh-TW" sz="1600" dirty="0" smtClean="0"/>
            <a:t>校長、</a:t>
          </a:r>
          <a:r>
            <a:rPr lang="zh-TW" altLang="en-US" sz="1600" dirty="0" smtClean="0"/>
            <a:t>輔導室、教務處、</a:t>
          </a:r>
          <a:r>
            <a:rPr lang="zh-TW" altLang="zh-TW" sz="1600" dirty="0" smtClean="0"/>
            <a:t>學務處、</a:t>
          </a:r>
          <a:r>
            <a:rPr lang="zh-TW" altLang="en-US" sz="1600" dirty="0" smtClean="0"/>
            <a:t>全體教師</a:t>
          </a:r>
          <a:r>
            <a:rPr lang="en-US" altLang="zh-TW" sz="1600" dirty="0" smtClean="0"/>
            <a:t>……</a:t>
          </a:r>
          <a:r>
            <a:rPr lang="zh-TW" altLang="en-US" sz="1600" dirty="0" smtClean="0"/>
            <a:t>等），推動務實取向之全校性輔導工作</a:t>
          </a:r>
          <a:endParaRPr lang="zh-TW" altLang="en-US" sz="1600" dirty="0"/>
        </a:p>
      </dgm:t>
    </dgm:pt>
    <dgm:pt modelId="{A4A5D21F-D03B-48F1-884D-F863F8834C1D}" type="parTrans" cxnId="{79894200-6E63-4879-AFDF-08D27232CC1F}">
      <dgm:prSet/>
      <dgm:spPr/>
      <dgm:t>
        <a:bodyPr/>
        <a:lstStyle/>
        <a:p>
          <a:endParaRPr lang="zh-TW" altLang="en-US"/>
        </a:p>
      </dgm:t>
    </dgm:pt>
    <dgm:pt modelId="{BAE47EC9-05F6-4724-A69F-015B9815A844}" type="sibTrans" cxnId="{79894200-6E63-4879-AFDF-08D27232CC1F}">
      <dgm:prSet/>
      <dgm:spPr/>
      <dgm:t>
        <a:bodyPr/>
        <a:lstStyle/>
        <a:p>
          <a:endParaRPr lang="zh-TW" altLang="en-US"/>
        </a:p>
      </dgm:t>
    </dgm:pt>
    <dgm:pt modelId="{3E3C6199-5AF7-40F4-9AB2-E5502ADD7489}">
      <dgm:prSet custT="1"/>
      <dgm:spPr/>
      <dgm:t>
        <a:bodyPr/>
        <a:lstStyle/>
        <a:p>
          <a:r>
            <a:rPr lang="zh-TW" sz="1600" dirty="0" smtClean="0"/>
            <a:t>推動的發展性輔導活動，</a:t>
          </a:r>
          <a:r>
            <a:rPr lang="zh-TW" altLang="en-US" sz="1600" dirty="0" smtClean="0">
              <a:latin typeface="微軟正黑體" pitchFamily="34" charset="-120"/>
            </a:rPr>
            <a:t>能使至少</a:t>
          </a:r>
          <a:r>
            <a:rPr lang="en-US" altLang="zh-TW" sz="1600" dirty="0" smtClean="0">
              <a:latin typeface="微軟正黑體" pitchFamily="34" charset="-120"/>
            </a:rPr>
            <a:t>80%</a:t>
          </a:r>
          <a:r>
            <a:rPr lang="zh-TW" altLang="en-US" sz="1600" dirty="0" smtClean="0">
              <a:latin typeface="微軟正黑體" pitchFamily="34" charset="-120"/>
            </a:rPr>
            <a:t>以上的學生與老師受益，且有參與意願</a:t>
          </a:r>
          <a:endParaRPr lang="en-US" altLang="zh-TW" sz="1600" dirty="0" smtClean="0">
            <a:latin typeface="微軟正黑體" pitchFamily="34" charset="-120"/>
          </a:endParaRPr>
        </a:p>
      </dgm:t>
    </dgm:pt>
    <dgm:pt modelId="{F4051B5A-5151-4635-9806-6D97593EB55A}" type="parTrans" cxnId="{7E5E0619-7E4D-4A79-B4F7-09844FE686AD}">
      <dgm:prSet/>
      <dgm:spPr/>
      <dgm:t>
        <a:bodyPr/>
        <a:lstStyle/>
        <a:p>
          <a:endParaRPr lang="zh-TW" altLang="en-US"/>
        </a:p>
      </dgm:t>
    </dgm:pt>
    <dgm:pt modelId="{D653FC2B-FE0A-476F-990D-F9D086FC096F}" type="sibTrans" cxnId="{7E5E0619-7E4D-4A79-B4F7-09844FE686AD}">
      <dgm:prSet/>
      <dgm:spPr/>
      <dgm:t>
        <a:bodyPr/>
        <a:lstStyle/>
        <a:p>
          <a:endParaRPr lang="zh-TW" altLang="en-US"/>
        </a:p>
      </dgm:t>
    </dgm:pt>
    <dgm:pt modelId="{7D9E8726-261C-4097-BB2E-B66CE4A3F2A2}">
      <dgm:prSet custT="1"/>
      <dgm:spPr/>
      <dgm:t>
        <a:bodyPr/>
        <a:lstStyle/>
        <a:p>
          <a:r>
            <a:rPr lang="zh-TW" sz="1600" dirty="0" smtClean="0">
              <a:solidFill>
                <a:srgbClr val="FF0000"/>
              </a:solidFill>
            </a:rPr>
            <a:t>參與者皆有能力做到，</a:t>
          </a:r>
          <a:r>
            <a:rPr lang="zh-TW" sz="1600" dirty="0" smtClean="0"/>
            <a:t>而且樂意持續</a:t>
          </a:r>
          <a:r>
            <a:rPr lang="zh-TW" altLang="en-US" sz="1600" dirty="0" smtClean="0"/>
            <a:t>執行；初級發展輔導工作的執行就像喝水一樣生活化、且經常執行</a:t>
          </a:r>
          <a:endParaRPr lang="zh-TW" altLang="en-US" sz="1600" dirty="0" smtClean="0">
            <a:latin typeface="微軟正黑體" pitchFamily="34" charset="-120"/>
          </a:endParaRPr>
        </a:p>
      </dgm:t>
    </dgm:pt>
    <dgm:pt modelId="{EF84B2D3-F7B6-4223-8F12-0C3C4786FF0A}" type="parTrans" cxnId="{54B70A7C-7DB5-4EA2-9F80-D795DE2071AF}">
      <dgm:prSet/>
      <dgm:spPr/>
      <dgm:t>
        <a:bodyPr/>
        <a:lstStyle/>
        <a:p>
          <a:endParaRPr lang="zh-TW" altLang="en-US"/>
        </a:p>
      </dgm:t>
    </dgm:pt>
    <dgm:pt modelId="{4090EF25-02DE-4B74-B239-8BA651775130}" type="sibTrans" cxnId="{54B70A7C-7DB5-4EA2-9F80-D795DE2071AF}">
      <dgm:prSet/>
      <dgm:spPr/>
      <dgm:t>
        <a:bodyPr/>
        <a:lstStyle/>
        <a:p>
          <a:endParaRPr lang="zh-TW" altLang="en-US"/>
        </a:p>
      </dgm:t>
    </dgm:pt>
    <dgm:pt modelId="{7E63B2FA-F4D8-45BC-8D8D-F40D73076902}">
      <dgm:prSet phldrT="[文字]" custT="1"/>
      <dgm:spPr/>
      <dgm:t>
        <a:bodyPr/>
        <a:lstStyle/>
        <a:p>
          <a:r>
            <a:rPr lang="zh-TW" sz="1600" dirty="0" smtClean="0">
              <a:solidFill>
                <a:srgbClr val="FF0000"/>
              </a:solidFill>
            </a:rPr>
            <a:t>多執行一項發展性輔導活動，就能有效減少兩件例行性業務</a:t>
          </a:r>
          <a:endParaRPr lang="zh-TW" altLang="en-US" sz="1600" dirty="0">
            <a:solidFill>
              <a:srgbClr val="FF0000"/>
            </a:solidFill>
          </a:endParaRPr>
        </a:p>
      </dgm:t>
    </dgm:pt>
    <dgm:pt modelId="{CCF20577-833D-401D-9421-CA45B4B01C90}" type="parTrans" cxnId="{EAF44CEC-ADAE-4D8A-A189-7594DF763744}">
      <dgm:prSet/>
      <dgm:spPr/>
      <dgm:t>
        <a:bodyPr/>
        <a:lstStyle/>
        <a:p>
          <a:endParaRPr lang="zh-TW" altLang="en-US"/>
        </a:p>
      </dgm:t>
    </dgm:pt>
    <dgm:pt modelId="{6A47F062-E052-4059-A2BB-7E408B8CED85}" type="sibTrans" cxnId="{EAF44CEC-ADAE-4D8A-A189-7594DF763744}">
      <dgm:prSet/>
      <dgm:spPr/>
      <dgm:t>
        <a:bodyPr/>
        <a:lstStyle/>
        <a:p>
          <a:endParaRPr lang="zh-TW" altLang="en-US"/>
        </a:p>
      </dgm:t>
    </dgm:pt>
    <dgm:pt modelId="{6159352A-5B89-4A8C-B2A3-DF6213757E02}">
      <dgm:prSet custT="1"/>
      <dgm:spPr/>
      <dgm:t>
        <a:bodyPr/>
        <a:lstStyle/>
        <a:p>
          <a:r>
            <a:rPr lang="zh-TW" sz="1600" dirty="0" smtClean="0"/>
            <a:t>該項活動可預防或解決學校現有常見的學生學習、輔導或管教問題</a:t>
          </a:r>
          <a:endParaRPr lang="en-US" altLang="zh-TW" sz="1600" dirty="0" smtClean="0">
            <a:latin typeface="微軟正黑體" pitchFamily="34" charset="-120"/>
          </a:endParaRPr>
        </a:p>
      </dgm:t>
    </dgm:pt>
    <dgm:pt modelId="{CCE8F038-EA9B-4574-A8DF-BEE87E11C800}" type="parTrans" cxnId="{8C4D8361-D103-4C84-A474-990A7DB60865}">
      <dgm:prSet/>
      <dgm:spPr/>
      <dgm:t>
        <a:bodyPr/>
        <a:lstStyle/>
        <a:p>
          <a:endParaRPr lang="zh-TW" altLang="en-US"/>
        </a:p>
      </dgm:t>
    </dgm:pt>
    <dgm:pt modelId="{7F69C31A-6671-42D7-9C18-D07F1766C7E8}" type="sibTrans" cxnId="{8C4D8361-D103-4C84-A474-990A7DB60865}">
      <dgm:prSet/>
      <dgm:spPr/>
      <dgm:t>
        <a:bodyPr/>
        <a:lstStyle/>
        <a:p>
          <a:endParaRPr lang="zh-TW" altLang="en-US"/>
        </a:p>
      </dgm:t>
    </dgm:pt>
    <dgm:pt modelId="{B424DAC6-492E-457E-866E-B8E1E0D8DB80}">
      <dgm:prSet custT="1"/>
      <dgm:spPr/>
      <dgm:t>
        <a:bodyPr/>
        <a:lstStyle/>
        <a:p>
          <a:r>
            <a:rPr lang="zh-TW" sz="1600" dirty="0" smtClean="0">
              <a:solidFill>
                <a:srgbClr val="FF0000"/>
              </a:solidFill>
            </a:rPr>
            <a:t>全體教師具有執行發展性輔導工作的義務與責任</a:t>
          </a:r>
          <a:endParaRPr lang="en-US" altLang="zh-TW" sz="1600" dirty="0" smtClean="0">
            <a:solidFill>
              <a:srgbClr val="FF0000"/>
            </a:solidFill>
            <a:latin typeface="微軟正黑體" pitchFamily="34" charset="-120"/>
          </a:endParaRPr>
        </a:p>
      </dgm:t>
    </dgm:pt>
    <dgm:pt modelId="{39DCA82A-A0A4-43F0-8BD6-D0F91C9B73CE}" type="parTrans" cxnId="{D7B6DFDF-920A-4C2A-B5FF-493179307B4D}">
      <dgm:prSet/>
      <dgm:spPr/>
      <dgm:t>
        <a:bodyPr/>
        <a:lstStyle/>
        <a:p>
          <a:endParaRPr lang="zh-TW" altLang="en-US"/>
        </a:p>
      </dgm:t>
    </dgm:pt>
    <dgm:pt modelId="{B12FE576-D05B-4CEB-9A3B-14FAEA96FD16}" type="sibTrans" cxnId="{D7B6DFDF-920A-4C2A-B5FF-493179307B4D}">
      <dgm:prSet/>
      <dgm:spPr/>
      <dgm:t>
        <a:bodyPr/>
        <a:lstStyle/>
        <a:p>
          <a:endParaRPr lang="zh-TW" altLang="en-US"/>
        </a:p>
      </dgm:t>
    </dgm:pt>
    <dgm:pt modelId="{7222920C-E3FD-48AC-9068-E2C52127217B}">
      <dgm:prSet custT="1"/>
      <dgm:spPr/>
      <dgm:t>
        <a:bodyPr/>
        <a:lstStyle/>
        <a:p>
          <a:r>
            <a:rPr lang="zh-TW" sz="1600" dirty="0" smtClean="0"/>
            <a:t>執行時，把握由易而難、由點而面、逐步推動與累積成功策略的原則</a:t>
          </a:r>
          <a:endParaRPr lang="zh-TW" altLang="en-US" sz="1600" dirty="0" smtClean="0">
            <a:latin typeface="微軟正黑體" pitchFamily="34" charset="-120"/>
          </a:endParaRPr>
        </a:p>
      </dgm:t>
    </dgm:pt>
    <dgm:pt modelId="{7D4153A9-8E77-48FC-8283-0EEDD412E72A}" type="parTrans" cxnId="{D9B9A5C7-1D1C-426E-B7A7-A3E038019982}">
      <dgm:prSet/>
      <dgm:spPr/>
      <dgm:t>
        <a:bodyPr/>
        <a:lstStyle/>
        <a:p>
          <a:endParaRPr lang="zh-TW" altLang="en-US"/>
        </a:p>
      </dgm:t>
    </dgm:pt>
    <dgm:pt modelId="{8CDD4BDE-6199-4CA9-8351-F6EE2F8CB78D}" type="sibTrans" cxnId="{D9B9A5C7-1D1C-426E-B7A7-A3E038019982}">
      <dgm:prSet/>
      <dgm:spPr/>
      <dgm:t>
        <a:bodyPr/>
        <a:lstStyle/>
        <a:p>
          <a:endParaRPr lang="zh-TW" altLang="en-US"/>
        </a:p>
      </dgm:t>
    </dgm:pt>
    <dgm:pt modelId="{481EE7A2-3AB6-44FA-BEAA-3F8853357568}">
      <dgm:prSet custT="1"/>
      <dgm:spPr/>
      <dgm:t>
        <a:bodyPr/>
        <a:lstStyle/>
        <a:p>
          <a:r>
            <a:rPr lang="zh-TW" sz="1600" dirty="0" smtClean="0"/>
            <a:t>該項活動不僅具有效能、也要兼具效率，讓推動者願意持續執行，</a:t>
          </a:r>
          <a:r>
            <a:rPr lang="zh-TW" altLang="en-US" sz="1600" dirty="0" smtClean="0"/>
            <a:t>達到</a:t>
          </a:r>
          <a:r>
            <a:rPr lang="zh-TW" sz="1600" dirty="0" smtClean="0"/>
            <a:t>建立友善和正向支持的校園環境</a:t>
          </a:r>
          <a:r>
            <a:rPr lang="zh-TW" altLang="en-US" sz="1600" dirty="0" smtClean="0"/>
            <a:t>的目的</a:t>
          </a:r>
          <a:endParaRPr lang="en-US" altLang="zh-TW" sz="1600" dirty="0" smtClean="0">
            <a:latin typeface="微軟正黑體" pitchFamily="34" charset="-120"/>
          </a:endParaRPr>
        </a:p>
      </dgm:t>
    </dgm:pt>
    <dgm:pt modelId="{B97D9731-4154-45DD-97F7-F3B3D2272242}" type="parTrans" cxnId="{83988CA4-F1D7-4E6D-8EB4-DA3F5A466A75}">
      <dgm:prSet/>
      <dgm:spPr/>
      <dgm:t>
        <a:bodyPr/>
        <a:lstStyle/>
        <a:p>
          <a:endParaRPr lang="zh-TW" altLang="en-US"/>
        </a:p>
      </dgm:t>
    </dgm:pt>
    <dgm:pt modelId="{2B05F834-BBA1-4926-9BB9-20A2D7A866D2}" type="sibTrans" cxnId="{83988CA4-F1D7-4E6D-8EB4-DA3F5A466A75}">
      <dgm:prSet/>
      <dgm:spPr/>
      <dgm:t>
        <a:bodyPr/>
        <a:lstStyle/>
        <a:p>
          <a:endParaRPr lang="zh-TW" altLang="en-US"/>
        </a:p>
      </dgm:t>
    </dgm:pt>
    <dgm:pt modelId="{22EF2421-C8B4-4A7D-A8AF-7B60B8F872CA}">
      <dgm:prSet phldrT="[文字]" custT="1"/>
      <dgm:spPr/>
      <dgm:t>
        <a:bodyPr/>
        <a:lstStyle/>
        <a:p>
          <a:r>
            <a:rPr lang="zh-TW" sz="1600" dirty="0" smtClean="0"/>
            <a:t>無論學生、教師或行政人員，均能有所收穫、獲得幫助</a:t>
          </a:r>
          <a:endParaRPr lang="zh-TW" altLang="en-US" sz="1600" dirty="0" smtClean="0">
            <a:latin typeface="微軟正黑體" pitchFamily="34" charset="-120"/>
          </a:endParaRPr>
        </a:p>
      </dgm:t>
    </dgm:pt>
    <dgm:pt modelId="{4109733C-5A06-494F-B423-AD98108A6781}" type="parTrans" cxnId="{4F2C48E0-3E47-4AB4-930D-B5EC45AB575D}">
      <dgm:prSet/>
      <dgm:spPr/>
      <dgm:t>
        <a:bodyPr/>
        <a:lstStyle/>
        <a:p>
          <a:endParaRPr lang="zh-TW" altLang="en-US"/>
        </a:p>
      </dgm:t>
    </dgm:pt>
    <dgm:pt modelId="{DEE8598A-761D-4264-A0D3-4EF30E48B6D5}" type="sibTrans" cxnId="{4F2C48E0-3E47-4AB4-930D-B5EC45AB575D}">
      <dgm:prSet/>
      <dgm:spPr/>
      <dgm:t>
        <a:bodyPr/>
        <a:lstStyle/>
        <a:p>
          <a:endParaRPr lang="zh-TW" altLang="en-US"/>
        </a:p>
      </dgm:t>
    </dgm:pt>
    <dgm:pt modelId="{E76B6B0B-6656-4D55-B74D-54224D900725}" type="pres">
      <dgm:prSet presAssocID="{5B6C7F57-88E2-4FB5-90FF-08874C5BF3E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6EE34AB-198B-46A8-B394-308975DFEFB1}" type="pres">
      <dgm:prSet presAssocID="{40676373-6A4E-47D9-A5B3-E126C71098BE}" presName="parentLin" presStyleCnt="0"/>
      <dgm:spPr/>
      <dgm:t>
        <a:bodyPr/>
        <a:lstStyle/>
        <a:p>
          <a:endParaRPr lang="zh-TW" altLang="en-US"/>
        </a:p>
      </dgm:t>
    </dgm:pt>
    <dgm:pt modelId="{B0353505-DEFE-4377-937F-21330CC2017C}" type="pres">
      <dgm:prSet presAssocID="{40676373-6A4E-47D9-A5B3-E126C71098BE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D25F64A0-79C0-4394-BDD5-4C2C7E6BB63D}" type="pres">
      <dgm:prSet presAssocID="{40676373-6A4E-47D9-A5B3-E126C71098BE}" presName="parentText" presStyleLbl="node1" presStyleIdx="0" presStyleCnt="3" custScaleX="127029" custScaleY="16267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80FFFF-CF37-49E6-A28B-CA5DD8B0DA73}" type="pres">
      <dgm:prSet presAssocID="{40676373-6A4E-47D9-A5B3-E126C71098BE}" presName="negativeSpace" presStyleCnt="0"/>
      <dgm:spPr/>
      <dgm:t>
        <a:bodyPr/>
        <a:lstStyle/>
        <a:p>
          <a:endParaRPr lang="zh-TW" altLang="en-US"/>
        </a:p>
      </dgm:t>
    </dgm:pt>
    <dgm:pt modelId="{17D572C3-91E1-4AC2-B8C9-9086A3E2151F}" type="pres">
      <dgm:prSet presAssocID="{40676373-6A4E-47D9-A5B3-E126C71098BE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DE7B6C-1959-4512-BC35-AE07307C32B9}" type="pres">
      <dgm:prSet presAssocID="{F6BDBBBF-710B-4B64-A74E-1752B698EB1B}" presName="spaceBetweenRectangles" presStyleCnt="0"/>
      <dgm:spPr/>
      <dgm:t>
        <a:bodyPr/>
        <a:lstStyle/>
        <a:p>
          <a:endParaRPr lang="zh-TW" altLang="en-US"/>
        </a:p>
      </dgm:t>
    </dgm:pt>
    <dgm:pt modelId="{2BD908F0-995B-48D3-97FD-D702C7E242E7}" type="pres">
      <dgm:prSet presAssocID="{FC5E5B45-14FA-4B1A-9940-8B71635C15C0}" presName="parentLin" presStyleCnt="0"/>
      <dgm:spPr/>
      <dgm:t>
        <a:bodyPr/>
        <a:lstStyle/>
        <a:p>
          <a:endParaRPr lang="zh-TW" altLang="en-US"/>
        </a:p>
      </dgm:t>
    </dgm:pt>
    <dgm:pt modelId="{9A9EEFB7-97B6-4883-BD07-7A2C91113045}" type="pres">
      <dgm:prSet presAssocID="{FC5E5B45-14FA-4B1A-9940-8B71635C15C0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54B9B5EA-5758-442A-A02D-8C02F8C3A504}" type="pres">
      <dgm:prSet presAssocID="{FC5E5B45-14FA-4B1A-9940-8B71635C15C0}" presName="parentText" presStyleLbl="node1" presStyleIdx="1" presStyleCnt="3" custScaleX="127030" custScaleY="159113" custLinFactNeighborX="349" custLinFactNeighborY="-162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97B4D2-6CA9-471D-AA7F-2FFC6099FB73}" type="pres">
      <dgm:prSet presAssocID="{FC5E5B45-14FA-4B1A-9940-8B71635C15C0}" presName="negativeSpace" presStyleCnt="0"/>
      <dgm:spPr/>
      <dgm:t>
        <a:bodyPr/>
        <a:lstStyle/>
        <a:p>
          <a:endParaRPr lang="zh-TW" altLang="en-US"/>
        </a:p>
      </dgm:t>
    </dgm:pt>
    <dgm:pt modelId="{FD66D4D0-F4C4-481D-A8C2-376C2565D165}" type="pres">
      <dgm:prSet presAssocID="{FC5E5B45-14FA-4B1A-9940-8B71635C15C0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4DF6B74-17E3-4A3F-8F79-7EB3CFA3B698}" type="pres">
      <dgm:prSet presAssocID="{7C9AB04B-1D59-41BF-8CA9-223B34D655FE}" presName="spaceBetweenRectangles" presStyleCnt="0"/>
      <dgm:spPr/>
      <dgm:t>
        <a:bodyPr/>
        <a:lstStyle/>
        <a:p>
          <a:endParaRPr lang="zh-TW" altLang="en-US"/>
        </a:p>
      </dgm:t>
    </dgm:pt>
    <dgm:pt modelId="{ADE1ED55-274C-4EC5-B990-515C42D2071E}" type="pres">
      <dgm:prSet presAssocID="{3E284FCB-FBD1-4E1E-ADFF-E6DF9F0B29AB}" presName="parentLin" presStyleCnt="0"/>
      <dgm:spPr/>
      <dgm:t>
        <a:bodyPr/>
        <a:lstStyle/>
        <a:p>
          <a:endParaRPr lang="zh-TW" altLang="en-US"/>
        </a:p>
      </dgm:t>
    </dgm:pt>
    <dgm:pt modelId="{68104A6C-082A-4995-9C9B-37138B369AAC}" type="pres">
      <dgm:prSet presAssocID="{3E284FCB-FBD1-4E1E-ADFF-E6DF9F0B29AB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89E3D043-85F3-4790-8012-E767AE6AE23E}" type="pres">
      <dgm:prSet presAssocID="{3E284FCB-FBD1-4E1E-ADFF-E6DF9F0B29AB}" presName="parentText" presStyleLbl="node1" presStyleIdx="2" presStyleCnt="3" custScaleX="131261" custScaleY="184516" custLinFactNeighborX="34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2A91761-0DAA-4157-B306-8881E5030544}" type="pres">
      <dgm:prSet presAssocID="{3E284FCB-FBD1-4E1E-ADFF-E6DF9F0B29AB}" presName="negativeSpace" presStyleCnt="0"/>
      <dgm:spPr/>
      <dgm:t>
        <a:bodyPr/>
        <a:lstStyle/>
        <a:p>
          <a:endParaRPr lang="zh-TW" altLang="en-US"/>
        </a:p>
      </dgm:t>
    </dgm:pt>
    <dgm:pt modelId="{92A0CEEB-7DEA-49C0-8697-D2B284FECBEA}" type="pres">
      <dgm:prSet presAssocID="{3E284FCB-FBD1-4E1E-ADFF-E6DF9F0B29AB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098A90F-4EE0-4063-A2E1-F4A80E4EC065}" type="presOf" srcId="{7222920C-E3FD-48AC-9068-E2C52127217B}" destId="{FD66D4D0-F4C4-481D-A8C2-376C2565D165}" srcOrd="0" destOrd="1" presId="urn:microsoft.com/office/officeart/2005/8/layout/list1"/>
    <dgm:cxn modelId="{ADE586C9-5B7D-4496-AFD1-43E32342C74C}" type="presOf" srcId="{FC5E5B45-14FA-4B1A-9940-8B71635C15C0}" destId="{9A9EEFB7-97B6-4883-BD07-7A2C91113045}" srcOrd="0" destOrd="0" presId="urn:microsoft.com/office/officeart/2005/8/layout/list1"/>
    <dgm:cxn modelId="{54B70A7C-7DB5-4EA2-9F80-D795DE2071AF}" srcId="{FC5E5B45-14FA-4B1A-9940-8B71635C15C0}" destId="{7D9E8726-261C-4097-BB2E-B66CE4A3F2A2}" srcOrd="0" destOrd="0" parTransId="{EF84B2D3-F7B6-4223-8F12-0C3C4786FF0A}" sibTransId="{4090EF25-02DE-4B74-B239-8BA651775130}"/>
    <dgm:cxn modelId="{6A87F659-0136-4889-916D-1D18206C4B63}" srcId="{5B6C7F57-88E2-4FB5-90FF-08874C5BF3E9}" destId="{FC5E5B45-14FA-4B1A-9940-8B71635C15C0}" srcOrd="1" destOrd="0" parTransId="{3712501F-7919-4868-B101-29CCCBF5BE7D}" sibTransId="{7C9AB04B-1D59-41BF-8CA9-223B34D655FE}"/>
    <dgm:cxn modelId="{2DCABCF4-5D4C-4210-8FE4-57E45884E197}" type="presOf" srcId="{40676373-6A4E-47D9-A5B3-E126C71098BE}" destId="{D25F64A0-79C0-4394-BDD5-4C2C7E6BB63D}" srcOrd="1" destOrd="0" presId="urn:microsoft.com/office/officeart/2005/8/layout/list1"/>
    <dgm:cxn modelId="{21F3FD4C-F24F-467C-B422-E3ABCFFC06C8}" type="presOf" srcId="{3E284FCB-FBD1-4E1E-ADFF-E6DF9F0B29AB}" destId="{89E3D043-85F3-4790-8012-E767AE6AE23E}" srcOrd="1" destOrd="0" presId="urn:microsoft.com/office/officeart/2005/8/layout/list1"/>
    <dgm:cxn modelId="{B276E021-6EC4-4E71-BEE9-61FC922D1936}" type="presOf" srcId="{B424DAC6-492E-457E-866E-B8E1E0D8DB80}" destId="{17D572C3-91E1-4AC2-B8C9-9086A3E2151F}" srcOrd="0" destOrd="2" presId="urn:microsoft.com/office/officeart/2005/8/layout/list1"/>
    <dgm:cxn modelId="{8C4D8361-D103-4C84-A474-990A7DB60865}" srcId="{3E284FCB-FBD1-4E1E-ADFF-E6DF9F0B29AB}" destId="{6159352A-5B89-4A8C-B2A3-DF6213757E02}" srcOrd="1" destOrd="0" parTransId="{CCE8F038-EA9B-4574-A8DF-BEE87E11C800}" sibTransId="{7F69C31A-6671-42D7-9C18-D07F1766C7E8}"/>
    <dgm:cxn modelId="{23D48801-7F39-4415-A27E-8C9BB5E49D86}" type="presOf" srcId="{6159352A-5B89-4A8C-B2A3-DF6213757E02}" destId="{92A0CEEB-7DEA-49C0-8697-D2B284FECBEA}" srcOrd="0" destOrd="1" presId="urn:microsoft.com/office/officeart/2005/8/layout/list1"/>
    <dgm:cxn modelId="{D9B9A5C7-1D1C-426E-B7A7-A3E038019982}" srcId="{FC5E5B45-14FA-4B1A-9940-8B71635C15C0}" destId="{7222920C-E3FD-48AC-9068-E2C52127217B}" srcOrd="1" destOrd="0" parTransId="{7D4153A9-8E77-48FC-8283-0EEDD412E72A}" sibTransId="{8CDD4BDE-6199-4CA9-8351-F6EE2F8CB78D}"/>
    <dgm:cxn modelId="{84940E6E-FED2-450C-97B0-E743F3E5EF8C}" type="presOf" srcId="{40676373-6A4E-47D9-A5B3-E126C71098BE}" destId="{B0353505-DEFE-4377-937F-21330CC2017C}" srcOrd="0" destOrd="0" presId="urn:microsoft.com/office/officeart/2005/8/layout/list1"/>
    <dgm:cxn modelId="{4CCA5025-1BE9-4FDE-A8AC-1D1362FE739A}" type="presOf" srcId="{FC5E5B45-14FA-4B1A-9940-8B71635C15C0}" destId="{54B9B5EA-5758-442A-A02D-8C02F8C3A504}" srcOrd="1" destOrd="0" presId="urn:microsoft.com/office/officeart/2005/8/layout/list1"/>
    <dgm:cxn modelId="{4F2C48E0-3E47-4AB4-930D-B5EC45AB575D}" srcId="{FC5E5B45-14FA-4B1A-9940-8B71635C15C0}" destId="{22EF2421-C8B4-4A7D-A8AF-7B60B8F872CA}" srcOrd="2" destOrd="0" parTransId="{4109733C-5A06-494F-B423-AD98108A6781}" sibTransId="{DEE8598A-761D-4264-A0D3-4EF30E48B6D5}"/>
    <dgm:cxn modelId="{E6F404C5-2B68-46DE-8AA3-ACDA8E335987}" type="presOf" srcId="{5B6C7F57-88E2-4FB5-90FF-08874C5BF3E9}" destId="{E76B6B0B-6656-4D55-B74D-54224D900725}" srcOrd="0" destOrd="0" presId="urn:microsoft.com/office/officeart/2005/8/layout/list1"/>
    <dgm:cxn modelId="{6AB3B685-258D-4B90-9D78-35AE8082AB57}" srcId="{5B6C7F57-88E2-4FB5-90FF-08874C5BF3E9}" destId="{40676373-6A4E-47D9-A5B3-E126C71098BE}" srcOrd="0" destOrd="0" parTransId="{4F5E0BC2-BD9F-4DF6-A453-4336D44925D9}" sibTransId="{F6BDBBBF-710B-4B64-A74E-1752B698EB1B}"/>
    <dgm:cxn modelId="{83988CA4-F1D7-4E6D-8EB4-DA3F5A466A75}" srcId="{3E284FCB-FBD1-4E1E-ADFF-E6DF9F0B29AB}" destId="{481EE7A2-3AB6-44FA-BEAA-3F8853357568}" srcOrd="2" destOrd="0" parTransId="{B97D9731-4154-45DD-97F7-F3B3D2272242}" sibTransId="{2B05F834-BBA1-4926-9BB9-20A2D7A866D2}"/>
    <dgm:cxn modelId="{7E5E0619-7E4D-4A79-B4F7-09844FE686AD}" srcId="{40676373-6A4E-47D9-A5B3-E126C71098BE}" destId="{3E3C6199-5AF7-40F4-9AB2-E5502ADD7489}" srcOrd="1" destOrd="0" parTransId="{F4051B5A-5151-4635-9806-6D97593EB55A}" sibTransId="{D653FC2B-FE0A-476F-990D-F9D086FC096F}"/>
    <dgm:cxn modelId="{3A4757C3-696D-4D20-A762-08C808051B3A}" type="presOf" srcId="{481EE7A2-3AB6-44FA-BEAA-3F8853357568}" destId="{92A0CEEB-7DEA-49C0-8697-D2B284FECBEA}" srcOrd="0" destOrd="2" presId="urn:microsoft.com/office/officeart/2005/8/layout/list1"/>
    <dgm:cxn modelId="{99C8D477-EA6C-4F5A-B85A-0795332F3C1B}" type="presOf" srcId="{22EF2421-C8B4-4A7D-A8AF-7B60B8F872CA}" destId="{FD66D4D0-F4C4-481D-A8C2-376C2565D165}" srcOrd="0" destOrd="2" presId="urn:microsoft.com/office/officeart/2005/8/layout/list1"/>
    <dgm:cxn modelId="{88731630-B7F5-4D0B-9CF4-7B7B545B812C}" type="presOf" srcId="{3E284FCB-FBD1-4E1E-ADFF-E6DF9F0B29AB}" destId="{68104A6C-082A-4995-9C9B-37138B369AAC}" srcOrd="0" destOrd="0" presId="urn:microsoft.com/office/officeart/2005/8/layout/list1"/>
    <dgm:cxn modelId="{DFB89A9E-6A79-49D0-AB84-D778052CC9EB}" type="presOf" srcId="{7E63B2FA-F4D8-45BC-8D8D-F40D73076902}" destId="{92A0CEEB-7DEA-49C0-8697-D2B284FECBEA}" srcOrd="0" destOrd="0" presId="urn:microsoft.com/office/officeart/2005/8/layout/list1"/>
    <dgm:cxn modelId="{61E8C1AA-CF4A-4956-8065-C2923C47ABEE}" type="presOf" srcId="{7D9E8726-261C-4097-BB2E-B66CE4A3F2A2}" destId="{FD66D4D0-F4C4-481D-A8C2-376C2565D165}" srcOrd="0" destOrd="0" presId="urn:microsoft.com/office/officeart/2005/8/layout/list1"/>
    <dgm:cxn modelId="{A3C76102-4078-4F37-862D-95EC50F7F886}" type="presOf" srcId="{3E3C6199-5AF7-40F4-9AB2-E5502ADD7489}" destId="{17D572C3-91E1-4AC2-B8C9-9086A3E2151F}" srcOrd="0" destOrd="1" presId="urn:microsoft.com/office/officeart/2005/8/layout/list1"/>
    <dgm:cxn modelId="{F34A47E4-8D5D-4EB0-AA79-3350857F4164}" srcId="{5B6C7F57-88E2-4FB5-90FF-08874C5BF3E9}" destId="{3E284FCB-FBD1-4E1E-ADFF-E6DF9F0B29AB}" srcOrd="2" destOrd="0" parTransId="{8D530A76-6F46-43E5-B19E-C6D3D94AB9B8}" sibTransId="{E583B538-84C9-48AB-9A34-3CFBAC24811B}"/>
    <dgm:cxn modelId="{D7B6DFDF-920A-4C2A-B5FF-493179307B4D}" srcId="{40676373-6A4E-47D9-A5B3-E126C71098BE}" destId="{B424DAC6-492E-457E-866E-B8E1E0D8DB80}" srcOrd="2" destOrd="0" parTransId="{39DCA82A-A0A4-43F0-8BD6-D0F91C9B73CE}" sibTransId="{B12FE576-D05B-4CEB-9A3B-14FAEA96FD16}"/>
    <dgm:cxn modelId="{EAF44CEC-ADAE-4D8A-A189-7594DF763744}" srcId="{3E284FCB-FBD1-4E1E-ADFF-E6DF9F0B29AB}" destId="{7E63B2FA-F4D8-45BC-8D8D-F40D73076902}" srcOrd="0" destOrd="0" parTransId="{CCF20577-833D-401D-9421-CA45B4B01C90}" sibTransId="{6A47F062-E052-4059-A2BB-7E408B8CED85}"/>
    <dgm:cxn modelId="{50340807-E16E-4472-AEA9-495DE016E93F}" type="presOf" srcId="{96AAF9BF-345A-4F4E-88DD-5163481E82AE}" destId="{17D572C3-91E1-4AC2-B8C9-9086A3E2151F}" srcOrd="0" destOrd="0" presId="urn:microsoft.com/office/officeart/2005/8/layout/list1"/>
    <dgm:cxn modelId="{79894200-6E63-4879-AFDF-08D27232CC1F}" srcId="{40676373-6A4E-47D9-A5B3-E126C71098BE}" destId="{96AAF9BF-345A-4F4E-88DD-5163481E82AE}" srcOrd="0" destOrd="0" parTransId="{A4A5D21F-D03B-48F1-884D-F863F8834C1D}" sibTransId="{BAE47EC9-05F6-4724-A69F-015B9815A844}"/>
    <dgm:cxn modelId="{0EBDC55B-6526-4D2C-A8F1-F6B0A8E06146}" type="presParOf" srcId="{E76B6B0B-6656-4D55-B74D-54224D900725}" destId="{B6EE34AB-198B-46A8-B394-308975DFEFB1}" srcOrd="0" destOrd="0" presId="urn:microsoft.com/office/officeart/2005/8/layout/list1"/>
    <dgm:cxn modelId="{E5B20A3A-B97F-4BD5-903C-B79D8B1806C4}" type="presParOf" srcId="{B6EE34AB-198B-46A8-B394-308975DFEFB1}" destId="{B0353505-DEFE-4377-937F-21330CC2017C}" srcOrd="0" destOrd="0" presId="urn:microsoft.com/office/officeart/2005/8/layout/list1"/>
    <dgm:cxn modelId="{A32A1682-8540-488F-8DCE-C5C4FA5586BC}" type="presParOf" srcId="{B6EE34AB-198B-46A8-B394-308975DFEFB1}" destId="{D25F64A0-79C0-4394-BDD5-4C2C7E6BB63D}" srcOrd="1" destOrd="0" presId="urn:microsoft.com/office/officeart/2005/8/layout/list1"/>
    <dgm:cxn modelId="{6CBD252E-1892-42FF-A90D-B9837BF725B9}" type="presParOf" srcId="{E76B6B0B-6656-4D55-B74D-54224D900725}" destId="{4E80FFFF-CF37-49E6-A28B-CA5DD8B0DA73}" srcOrd="1" destOrd="0" presId="urn:microsoft.com/office/officeart/2005/8/layout/list1"/>
    <dgm:cxn modelId="{594EFA6A-ED10-484F-B761-A19EC25F60D0}" type="presParOf" srcId="{E76B6B0B-6656-4D55-B74D-54224D900725}" destId="{17D572C3-91E1-4AC2-B8C9-9086A3E2151F}" srcOrd="2" destOrd="0" presId="urn:microsoft.com/office/officeart/2005/8/layout/list1"/>
    <dgm:cxn modelId="{56A2EB54-348E-4A8D-A68B-F6D09BEEA05C}" type="presParOf" srcId="{E76B6B0B-6656-4D55-B74D-54224D900725}" destId="{94DE7B6C-1959-4512-BC35-AE07307C32B9}" srcOrd="3" destOrd="0" presId="urn:microsoft.com/office/officeart/2005/8/layout/list1"/>
    <dgm:cxn modelId="{15A6C798-EFCC-49E6-9A50-494C9A444E87}" type="presParOf" srcId="{E76B6B0B-6656-4D55-B74D-54224D900725}" destId="{2BD908F0-995B-48D3-97FD-D702C7E242E7}" srcOrd="4" destOrd="0" presId="urn:microsoft.com/office/officeart/2005/8/layout/list1"/>
    <dgm:cxn modelId="{BCF22B03-468F-4C6B-8A72-8999C5F69FE8}" type="presParOf" srcId="{2BD908F0-995B-48D3-97FD-D702C7E242E7}" destId="{9A9EEFB7-97B6-4883-BD07-7A2C91113045}" srcOrd="0" destOrd="0" presId="urn:microsoft.com/office/officeart/2005/8/layout/list1"/>
    <dgm:cxn modelId="{7891E884-6C22-405F-A1B7-0E1BDC07E42F}" type="presParOf" srcId="{2BD908F0-995B-48D3-97FD-D702C7E242E7}" destId="{54B9B5EA-5758-442A-A02D-8C02F8C3A504}" srcOrd="1" destOrd="0" presId="urn:microsoft.com/office/officeart/2005/8/layout/list1"/>
    <dgm:cxn modelId="{A0AD5410-2B25-42D6-A7B5-11C2F513C115}" type="presParOf" srcId="{E76B6B0B-6656-4D55-B74D-54224D900725}" destId="{0597B4D2-6CA9-471D-AA7F-2FFC6099FB73}" srcOrd="5" destOrd="0" presId="urn:microsoft.com/office/officeart/2005/8/layout/list1"/>
    <dgm:cxn modelId="{3A7789CF-F4D7-45F8-81D2-1AD3FC9451E4}" type="presParOf" srcId="{E76B6B0B-6656-4D55-B74D-54224D900725}" destId="{FD66D4D0-F4C4-481D-A8C2-376C2565D165}" srcOrd="6" destOrd="0" presId="urn:microsoft.com/office/officeart/2005/8/layout/list1"/>
    <dgm:cxn modelId="{F298C6FE-79E3-4F73-9784-91457316BCF8}" type="presParOf" srcId="{E76B6B0B-6656-4D55-B74D-54224D900725}" destId="{04DF6B74-17E3-4A3F-8F79-7EB3CFA3B698}" srcOrd="7" destOrd="0" presId="urn:microsoft.com/office/officeart/2005/8/layout/list1"/>
    <dgm:cxn modelId="{2F29A79C-E677-4816-95B5-FAFC63FB5FFA}" type="presParOf" srcId="{E76B6B0B-6656-4D55-B74D-54224D900725}" destId="{ADE1ED55-274C-4EC5-B990-515C42D2071E}" srcOrd="8" destOrd="0" presId="urn:microsoft.com/office/officeart/2005/8/layout/list1"/>
    <dgm:cxn modelId="{D5221234-F827-44D2-87FC-4DB24ACBB3D6}" type="presParOf" srcId="{ADE1ED55-274C-4EC5-B990-515C42D2071E}" destId="{68104A6C-082A-4995-9C9B-37138B369AAC}" srcOrd="0" destOrd="0" presId="urn:microsoft.com/office/officeart/2005/8/layout/list1"/>
    <dgm:cxn modelId="{3BC5BF7C-D659-4BE0-9C4A-C8CB8ECA6633}" type="presParOf" srcId="{ADE1ED55-274C-4EC5-B990-515C42D2071E}" destId="{89E3D043-85F3-4790-8012-E767AE6AE23E}" srcOrd="1" destOrd="0" presId="urn:microsoft.com/office/officeart/2005/8/layout/list1"/>
    <dgm:cxn modelId="{B8592342-1FB6-4AEB-A91F-3AF348CA8FD6}" type="presParOf" srcId="{E76B6B0B-6656-4D55-B74D-54224D900725}" destId="{A2A91761-0DAA-4157-B306-8881E5030544}" srcOrd="9" destOrd="0" presId="urn:microsoft.com/office/officeart/2005/8/layout/list1"/>
    <dgm:cxn modelId="{05EFBBB0-1510-4E48-8BB1-D0B4C98F7D62}" type="presParOf" srcId="{E76B6B0B-6656-4D55-B74D-54224D900725}" destId="{92A0CEEB-7DEA-49C0-8697-D2B284FECBE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AE8334-520A-4EA8-B66A-942981301D1F}" type="doc">
      <dgm:prSet loTypeId="urn:microsoft.com/office/officeart/2005/8/layout/pyramid2" loCatId="list" qsTypeId="urn:microsoft.com/office/officeart/2005/8/quickstyle/3d8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2820EF9D-58ED-4D9C-A3BB-55A64E9B0070}">
      <dgm:prSet phldrT="[文字]" custT="1"/>
      <dgm:spPr/>
      <dgm:t>
        <a:bodyPr/>
        <a:lstStyle/>
        <a:p>
          <a:r>
            <a:rPr lang="zh-TW" altLang="en-US" sz="2400" b="1" dirty="0" smtClean="0"/>
            <a:t>發展性輔導團隊的整合者</a:t>
          </a:r>
          <a:endParaRPr lang="zh-TW" altLang="en-US" sz="2400" b="1" dirty="0"/>
        </a:p>
      </dgm:t>
    </dgm:pt>
    <dgm:pt modelId="{B5540609-4996-4A29-B677-EC383EB8F52E}" type="parTrans" cxnId="{D85C01B1-D566-4564-B9C3-0C39CA6D956C}">
      <dgm:prSet/>
      <dgm:spPr/>
      <dgm:t>
        <a:bodyPr/>
        <a:lstStyle/>
        <a:p>
          <a:endParaRPr lang="zh-TW" altLang="en-US"/>
        </a:p>
      </dgm:t>
    </dgm:pt>
    <dgm:pt modelId="{A4EC0C73-5204-42B8-8587-EDD0C654E73A}" type="sibTrans" cxnId="{D85C01B1-D566-4564-B9C3-0C39CA6D956C}">
      <dgm:prSet/>
      <dgm:spPr/>
      <dgm:t>
        <a:bodyPr/>
        <a:lstStyle/>
        <a:p>
          <a:endParaRPr lang="zh-TW" altLang="en-US"/>
        </a:p>
      </dgm:t>
    </dgm:pt>
    <dgm:pt modelId="{FB221B03-FB63-44E1-81B7-51EBDCE1B899}">
      <dgm:prSet phldrT="[文字]" custT="1"/>
      <dgm:spPr/>
      <dgm:t>
        <a:bodyPr/>
        <a:lstStyle/>
        <a:p>
          <a:r>
            <a:rPr lang="zh-TW" altLang="en-US" sz="2400" b="1" dirty="0" smtClean="0"/>
            <a:t>介入性輔導工作的支持者</a:t>
          </a:r>
          <a:endParaRPr lang="zh-TW" altLang="en-US" sz="2400" b="1" dirty="0"/>
        </a:p>
      </dgm:t>
    </dgm:pt>
    <dgm:pt modelId="{C78CCE16-7FAC-4A74-851A-BB700311CCCF}" type="parTrans" cxnId="{B0C8F8E2-5E8B-4667-BC81-133887DD47C8}">
      <dgm:prSet/>
      <dgm:spPr/>
      <dgm:t>
        <a:bodyPr/>
        <a:lstStyle/>
        <a:p>
          <a:endParaRPr lang="zh-TW" altLang="en-US"/>
        </a:p>
      </dgm:t>
    </dgm:pt>
    <dgm:pt modelId="{3DEA8FF5-0031-41E5-A34A-5B3DAB335DE5}" type="sibTrans" cxnId="{B0C8F8E2-5E8B-4667-BC81-133887DD47C8}">
      <dgm:prSet/>
      <dgm:spPr/>
      <dgm:t>
        <a:bodyPr/>
        <a:lstStyle/>
        <a:p>
          <a:endParaRPr lang="zh-TW" altLang="en-US"/>
        </a:p>
      </dgm:t>
    </dgm:pt>
    <dgm:pt modelId="{3D399C54-0354-44DA-8433-8BAA9BC60111}">
      <dgm:prSet phldrT="[文字]" custT="1"/>
      <dgm:spPr/>
      <dgm:t>
        <a:bodyPr/>
        <a:lstStyle/>
        <a:p>
          <a:r>
            <a:rPr lang="zh-TW" altLang="en-US" sz="2400" b="1" dirty="0" smtClean="0"/>
            <a:t>處遇性輔導工作的決策者</a:t>
          </a:r>
          <a:endParaRPr lang="en-US" altLang="zh-TW" sz="2400" b="1" dirty="0" smtClean="0"/>
        </a:p>
      </dgm:t>
    </dgm:pt>
    <dgm:pt modelId="{37759237-E800-4D64-9951-08E5B87FDF50}" type="parTrans" cxnId="{6D60B05E-BFBE-4CA5-A109-873AFBCF3B18}">
      <dgm:prSet/>
      <dgm:spPr/>
      <dgm:t>
        <a:bodyPr/>
        <a:lstStyle/>
        <a:p>
          <a:endParaRPr lang="zh-TW" altLang="en-US"/>
        </a:p>
      </dgm:t>
    </dgm:pt>
    <dgm:pt modelId="{46733EBA-788B-457F-99A1-90532A48EE7B}" type="sibTrans" cxnId="{6D60B05E-BFBE-4CA5-A109-873AFBCF3B18}">
      <dgm:prSet/>
      <dgm:spPr/>
      <dgm:t>
        <a:bodyPr/>
        <a:lstStyle/>
        <a:p>
          <a:endParaRPr lang="zh-TW" altLang="en-US"/>
        </a:p>
      </dgm:t>
    </dgm:pt>
    <dgm:pt modelId="{BDB16994-0FCE-43FC-B5C2-FB2B9A611A28}" type="pres">
      <dgm:prSet presAssocID="{CFAE8334-520A-4EA8-B66A-942981301D1F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104DC414-D542-46A9-BD63-AF0CEFEEEC46}" type="pres">
      <dgm:prSet presAssocID="{CFAE8334-520A-4EA8-B66A-942981301D1F}" presName="pyramid" presStyleLbl="node1" presStyleIdx="0" presStyleCnt="1" custScaleX="75423" custScaleY="97858" custLinFactNeighborX="-16171" custLinFactNeighborY="1255"/>
      <dgm:spPr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7A315DD0-B034-4508-B47A-0DA3C46B64E2}" type="pres">
      <dgm:prSet presAssocID="{CFAE8334-520A-4EA8-B66A-942981301D1F}" presName="theList" presStyleCnt="0"/>
      <dgm:spPr/>
      <dgm:t>
        <a:bodyPr/>
        <a:lstStyle/>
        <a:p>
          <a:endParaRPr lang="zh-TW" altLang="en-US"/>
        </a:p>
      </dgm:t>
    </dgm:pt>
    <dgm:pt modelId="{F4EA93CF-66BD-4C0B-BF70-933D61B6A307}" type="pres">
      <dgm:prSet presAssocID="{2820EF9D-58ED-4D9C-A3BB-55A64E9B0070}" presName="aNode" presStyleLbl="fgAcc1" presStyleIdx="0" presStyleCnt="3" custLinFactY="208428" custLinFactNeighborX="-88097" custLinFactNeighborY="3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91C69C-025E-4C7E-870C-A3B96EDFC531}" type="pres">
      <dgm:prSet presAssocID="{2820EF9D-58ED-4D9C-A3BB-55A64E9B0070}" presName="aSpace" presStyleCnt="0"/>
      <dgm:spPr/>
      <dgm:t>
        <a:bodyPr/>
        <a:lstStyle/>
        <a:p>
          <a:endParaRPr lang="zh-TW" altLang="en-US"/>
        </a:p>
      </dgm:t>
    </dgm:pt>
    <dgm:pt modelId="{1DA9C5E4-08E7-46CB-B685-88691F5E7468}" type="pres">
      <dgm:prSet presAssocID="{FB221B03-FB63-44E1-81B7-51EBDCE1B899}" presName="aNode" presStyleLbl="fgAcc1" presStyleIdx="1" presStyleCnt="3" custLinFactY="1474" custLinFactNeighborX="-85245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35830D-9BF8-4895-B1B2-D303834125FE}" type="pres">
      <dgm:prSet presAssocID="{FB221B03-FB63-44E1-81B7-51EBDCE1B899}" presName="aSpace" presStyleCnt="0"/>
      <dgm:spPr/>
      <dgm:t>
        <a:bodyPr/>
        <a:lstStyle/>
        <a:p>
          <a:endParaRPr lang="zh-TW" altLang="en-US"/>
        </a:p>
      </dgm:t>
    </dgm:pt>
    <dgm:pt modelId="{E648208D-EA29-4B35-B00D-DC209CA4CE6F}" type="pres">
      <dgm:prSet presAssocID="{3D399C54-0354-44DA-8433-8BAA9BC60111}" presName="aNode" presStyleLbl="fgAcc1" presStyleIdx="2" presStyleCnt="3" custLinFactY="-188524" custLinFactNeighborX="-85790" custLinFactNeighborY="-2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EA1D20-2280-4E6A-9E1B-C2AF06A23CFC}" type="pres">
      <dgm:prSet presAssocID="{3D399C54-0354-44DA-8433-8BAA9BC60111}" presName="aSpace" presStyleCnt="0"/>
      <dgm:spPr/>
      <dgm:t>
        <a:bodyPr/>
        <a:lstStyle/>
        <a:p>
          <a:endParaRPr lang="zh-TW" altLang="en-US"/>
        </a:p>
      </dgm:t>
    </dgm:pt>
  </dgm:ptLst>
  <dgm:cxnLst>
    <dgm:cxn modelId="{F465B7BC-DCC7-46D2-A467-92AA7A9393D2}" type="presOf" srcId="{2820EF9D-58ED-4D9C-A3BB-55A64E9B0070}" destId="{F4EA93CF-66BD-4C0B-BF70-933D61B6A307}" srcOrd="0" destOrd="0" presId="urn:microsoft.com/office/officeart/2005/8/layout/pyramid2"/>
    <dgm:cxn modelId="{B0C8F8E2-5E8B-4667-BC81-133887DD47C8}" srcId="{CFAE8334-520A-4EA8-B66A-942981301D1F}" destId="{FB221B03-FB63-44E1-81B7-51EBDCE1B899}" srcOrd="1" destOrd="0" parTransId="{C78CCE16-7FAC-4A74-851A-BB700311CCCF}" sibTransId="{3DEA8FF5-0031-41E5-A34A-5B3DAB335DE5}"/>
    <dgm:cxn modelId="{3CE98F02-B8B2-4F78-919A-8FB911CB3357}" type="presOf" srcId="{3D399C54-0354-44DA-8433-8BAA9BC60111}" destId="{E648208D-EA29-4B35-B00D-DC209CA4CE6F}" srcOrd="0" destOrd="0" presId="urn:microsoft.com/office/officeart/2005/8/layout/pyramid2"/>
    <dgm:cxn modelId="{D85C01B1-D566-4564-B9C3-0C39CA6D956C}" srcId="{CFAE8334-520A-4EA8-B66A-942981301D1F}" destId="{2820EF9D-58ED-4D9C-A3BB-55A64E9B0070}" srcOrd="0" destOrd="0" parTransId="{B5540609-4996-4A29-B677-EC383EB8F52E}" sibTransId="{A4EC0C73-5204-42B8-8587-EDD0C654E73A}"/>
    <dgm:cxn modelId="{6D60B05E-BFBE-4CA5-A109-873AFBCF3B18}" srcId="{CFAE8334-520A-4EA8-B66A-942981301D1F}" destId="{3D399C54-0354-44DA-8433-8BAA9BC60111}" srcOrd="2" destOrd="0" parTransId="{37759237-E800-4D64-9951-08E5B87FDF50}" sibTransId="{46733EBA-788B-457F-99A1-90532A48EE7B}"/>
    <dgm:cxn modelId="{D1E4EB3D-FE00-4C8C-83EA-F0C2FEE7C761}" type="presOf" srcId="{CFAE8334-520A-4EA8-B66A-942981301D1F}" destId="{BDB16994-0FCE-43FC-B5C2-FB2B9A611A28}" srcOrd="0" destOrd="0" presId="urn:microsoft.com/office/officeart/2005/8/layout/pyramid2"/>
    <dgm:cxn modelId="{E24E1D63-C6C7-4593-9244-C5F715327873}" type="presOf" srcId="{FB221B03-FB63-44E1-81B7-51EBDCE1B899}" destId="{1DA9C5E4-08E7-46CB-B685-88691F5E7468}" srcOrd="0" destOrd="0" presId="urn:microsoft.com/office/officeart/2005/8/layout/pyramid2"/>
    <dgm:cxn modelId="{0CCBC8C4-3668-4BDE-A36A-8F020025CA4A}" type="presParOf" srcId="{BDB16994-0FCE-43FC-B5C2-FB2B9A611A28}" destId="{104DC414-D542-46A9-BD63-AF0CEFEEEC46}" srcOrd="0" destOrd="0" presId="urn:microsoft.com/office/officeart/2005/8/layout/pyramid2"/>
    <dgm:cxn modelId="{5116D6AF-160D-460E-A563-64D7897E67A5}" type="presParOf" srcId="{BDB16994-0FCE-43FC-B5C2-FB2B9A611A28}" destId="{7A315DD0-B034-4508-B47A-0DA3C46B64E2}" srcOrd="1" destOrd="0" presId="urn:microsoft.com/office/officeart/2005/8/layout/pyramid2"/>
    <dgm:cxn modelId="{B631F963-0E4B-4E53-A9C3-3A672DCC93EB}" type="presParOf" srcId="{7A315DD0-B034-4508-B47A-0DA3C46B64E2}" destId="{F4EA93CF-66BD-4C0B-BF70-933D61B6A307}" srcOrd="0" destOrd="0" presId="urn:microsoft.com/office/officeart/2005/8/layout/pyramid2"/>
    <dgm:cxn modelId="{89A4B5E8-E2CE-4768-AFEC-828313D20534}" type="presParOf" srcId="{7A315DD0-B034-4508-B47A-0DA3C46B64E2}" destId="{3F91C69C-025E-4C7E-870C-A3B96EDFC531}" srcOrd="1" destOrd="0" presId="urn:microsoft.com/office/officeart/2005/8/layout/pyramid2"/>
    <dgm:cxn modelId="{4B0DCCFB-B6FF-40FF-BEDB-FD433B6C0B9C}" type="presParOf" srcId="{7A315DD0-B034-4508-B47A-0DA3C46B64E2}" destId="{1DA9C5E4-08E7-46CB-B685-88691F5E7468}" srcOrd="2" destOrd="0" presId="urn:microsoft.com/office/officeart/2005/8/layout/pyramid2"/>
    <dgm:cxn modelId="{5C15A32C-A5FD-482E-B2B3-05C31570C8BB}" type="presParOf" srcId="{7A315DD0-B034-4508-B47A-0DA3C46B64E2}" destId="{E735830D-9BF8-4895-B1B2-D303834125FE}" srcOrd="3" destOrd="0" presId="urn:microsoft.com/office/officeart/2005/8/layout/pyramid2"/>
    <dgm:cxn modelId="{4AA49682-66B7-4B02-B57D-F8D7E6BE09E3}" type="presParOf" srcId="{7A315DD0-B034-4508-B47A-0DA3C46B64E2}" destId="{E648208D-EA29-4B35-B00D-DC209CA4CE6F}" srcOrd="4" destOrd="0" presId="urn:microsoft.com/office/officeart/2005/8/layout/pyramid2"/>
    <dgm:cxn modelId="{C87D5927-EC97-4358-BD1F-24BF08E3AED4}" type="presParOf" srcId="{7A315DD0-B034-4508-B47A-0DA3C46B64E2}" destId="{C3EA1D20-2280-4E6A-9E1B-C2AF06A23CFC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D69A68-6356-4A7C-B3A6-5EB0ABBA31C6}" type="doc">
      <dgm:prSet loTypeId="urn:microsoft.com/office/officeart/2005/8/layout/chart3" loCatId="relationship" qsTypeId="urn:microsoft.com/office/officeart/2005/8/quickstyle/simple3" qsCatId="simple" csTypeId="urn:microsoft.com/office/officeart/2005/8/colors/colorful4" csCatId="colorful" phldr="1"/>
      <dgm:spPr/>
    </dgm:pt>
    <dgm:pt modelId="{A286883B-3A99-471D-956A-5B0C59980684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/>
            <a:t>強化與宣導發展性輔導工作</a:t>
          </a:r>
          <a:endParaRPr lang="zh-TW" altLang="en-US" sz="2400" dirty="0" smtClean="0"/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dirty="0"/>
        </a:p>
      </dgm:t>
    </dgm:pt>
    <dgm:pt modelId="{0235B8CE-C590-46D6-8220-B5D66A3B1EA0}" type="parTrans" cxnId="{81B4BD76-E6A0-4CDA-BD3D-8F7703CD168B}">
      <dgm:prSet/>
      <dgm:spPr/>
      <dgm:t>
        <a:bodyPr/>
        <a:lstStyle/>
        <a:p>
          <a:endParaRPr lang="zh-TW" altLang="en-US"/>
        </a:p>
      </dgm:t>
    </dgm:pt>
    <dgm:pt modelId="{C6BD652F-C72A-4930-9079-687FDB5214FF}" type="sibTrans" cxnId="{81B4BD76-E6A0-4CDA-BD3D-8F7703CD168B}">
      <dgm:prSet/>
      <dgm:spPr/>
      <dgm:t>
        <a:bodyPr/>
        <a:lstStyle/>
        <a:p>
          <a:endParaRPr lang="zh-TW" altLang="en-US"/>
        </a:p>
      </dgm:t>
    </dgm:pt>
    <dgm:pt modelId="{2D283F5E-7499-4A5E-88DD-AFAE77B23C49}">
      <dgm:prSet phldrT="[文字]" custT="1"/>
      <dgm:spPr/>
      <dgm:t>
        <a:bodyPr/>
        <a:lstStyle/>
        <a:p>
          <a:r>
            <a:rPr lang="zh-TW" altLang="en-US" sz="2400" b="1" dirty="0" smtClean="0"/>
            <a:t>強化全校親師輔導知能</a:t>
          </a:r>
          <a:endParaRPr lang="zh-TW" altLang="en-US" sz="2400" dirty="0"/>
        </a:p>
      </dgm:t>
    </dgm:pt>
    <dgm:pt modelId="{5714CA81-A612-4D67-82A6-3F661E45FD87}" type="parTrans" cxnId="{D61B60FD-6460-4576-BCE8-B9E899AA9323}">
      <dgm:prSet/>
      <dgm:spPr/>
      <dgm:t>
        <a:bodyPr/>
        <a:lstStyle/>
        <a:p>
          <a:endParaRPr lang="zh-TW" altLang="en-US"/>
        </a:p>
      </dgm:t>
    </dgm:pt>
    <dgm:pt modelId="{FDEFF73E-A610-4BC9-9EA7-4F697B4553AA}" type="sibTrans" cxnId="{D61B60FD-6460-4576-BCE8-B9E899AA9323}">
      <dgm:prSet/>
      <dgm:spPr/>
      <dgm:t>
        <a:bodyPr/>
        <a:lstStyle/>
        <a:p>
          <a:endParaRPr lang="zh-TW" altLang="en-US"/>
        </a:p>
      </dgm:t>
    </dgm:pt>
    <dgm:pt modelId="{58917D1E-49D5-4808-BB80-B88AC29C4214}">
      <dgm:prSet phldrT="[文字]" custT="1"/>
      <dgm:spPr/>
      <dgm:t>
        <a:bodyPr/>
        <a:lstStyle/>
        <a:p>
          <a:r>
            <a:rPr lang="zh-TW" altLang="en-US" sz="2400" b="1" dirty="0" smtClean="0"/>
            <a:t>規劃＆推動學校本位的輔導工作</a:t>
          </a:r>
          <a:endParaRPr lang="zh-TW" altLang="en-US" sz="2400" dirty="0"/>
        </a:p>
      </dgm:t>
    </dgm:pt>
    <dgm:pt modelId="{8489F1D4-9910-4A57-9B04-7651D09B901C}" type="parTrans" cxnId="{F3F24523-45E2-40D5-A296-F15669C302CB}">
      <dgm:prSet/>
      <dgm:spPr/>
      <dgm:t>
        <a:bodyPr/>
        <a:lstStyle/>
        <a:p>
          <a:endParaRPr lang="zh-TW" altLang="en-US"/>
        </a:p>
      </dgm:t>
    </dgm:pt>
    <dgm:pt modelId="{CEA20C55-74AA-4CB6-B271-2C313EF73AF7}" type="sibTrans" cxnId="{F3F24523-45E2-40D5-A296-F15669C302CB}">
      <dgm:prSet/>
      <dgm:spPr/>
      <dgm:t>
        <a:bodyPr/>
        <a:lstStyle/>
        <a:p>
          <a:endParaRPr lang="zh-TW" altLang="en-US"/>
        </a:p>
      </dgm:t>
    </dgm:pt>
    <dgm:pt modelId="{C8C94CFC-DB6D-4059-85BF-B3ADD1F993FA}" type="pres">
      <dgm:prSet presAssocID="{CAD69A68-6356-4A7C-B3A6-5EB0ABBA31C6}" presName="compositeShape" presStyleCnt="0">
        <dgm:presLayoutVars>
          <dgm:chMax val="7"/>
          <dgm:dir/>
          <dgm:resizeHandles val="exact"/>
        </dgm:presLayoutVars>
      </dgm:prSet>
      <dgm:spPr/>
    </dgm:pt>
    <dgm:pt modelId="{4F3D2BF7-ED84-425A-8214-25629890A694}" type="pres">
      <dgm:prSet presAssocID="{CAD69A68-6356-4A7C-B3A6-5EB0ABBA31C6}" presName="wedge1" presStyleLbl="node1" presStyleIdx="0" presStyleCnt="3" custScaleX="115982" custScaleY="103321" custLinFactNeighborX="-5273" custLinFactNeighborY="3596"/>
      <dgm:spPr/>
      <dgm:t>
        <a:bodyPr/>
        <a:lstStyle/>
        <a:p>
          <a:endParaRPr lang="zh-TW" altLang="en-US"/>
        </a:p>
      </dgm:t>
    </dgm:pt>
    <dgm:pt modelId="{CA061AE5-0F06-4C5C-A538-2E35CB915777}" type="pres">
      <dgm:prSet presAssocID="{CAD69A68-6356-4A7C-B3A6-5EB0ABBA31C6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5065C0-FAE0-4430-B438-600FEB8755CD}" type="pres">
      <dgm:prSet presAssocID="{CAD69A68-6356-4A7C-B3A6-5EB0ABBA31C6}" presName="wedge2" presStyleLbl="node1" presStyleIdx="1" presStyleCnt="3" custScaleX="114483" custScaleY="114123" custLinFactNeighborX="670" custLinFactNeighborY="-1502"/>
      <dgm:spPr/>
      <dgm:t>
        <a:bodyPr/>
        <a:lstStyle/>
        <a:p>
          <a:endParaRPr lang="zh-TW" altLang="en-US"/>
        </a:p>
      </dgm:t>
    </dgm:pt>
    <dgm:pt modelId="{D80010AC-945C-4B18-9135-B2113AEC18C4}" type="pres">
      <dgm:prSet presAssocID="{CAD69A68-6356-4A7C-B3A6-5EB0ABBA31C6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F8360FF-B3AF-4986-BF5A-0C7462901AA0}" type="pres">
      <dgm:prSet presAssocID="{CAD69A68-6356-4A7C-B3A6-5EB0ABBA31C6}" presName="wedge3" presStyleLbl="node1" presStyleIdx="2" presStyleCnt="3" custScaleX="113909" custScaleY="102743" custLinFactNeighborX="383" custLinFactNeighborY="-472"/>
      <dgm:spPr/>
      <dgm:t>
        <a:bodyPr/>
        <a:lstStyle/>
        <a:p>
          <a:endParaRPr lang="zh-TW" altLang="en-US"/>
        </a:p>
      </dgm:t>
    </dgm:pt>
    <dgm:pt modelId="{3DB6EE8A-F2EF-47B6-B285-CD5ED3D6B8C9}" type="pres">
      <dgm:prSet presAssocID="{CAD69A68-6356-4A7C-B3A6-5EB0ABBA31C6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1F83C09-7182-4B48-A482-F6A12667E5A3}" type="presOf" srcId="{CAD69A68-6356-4A7C-B3A6-5EB0ABBA31C6}" destId="{C8C94CFC-DB6D-4059-85BF-B3ADD1F993FA}" srcOrd="0" destOrd="0" presId="urn:microsoft.com/office/officeart/2005/8/layout/chart3"/>
    <dgm:cxn modelId="{B74176DA-941D-405D-ABDA-1446281AFC4E}" type="presOf" srcId="{58917D1E-49D5-4808-BB80-B88AC29C4214}" destId="{3DB6EE8A-F2EF-47B6-B285-CD5ED3D6B8C9}" srcOrd="1" destOrd="0" presId="urn:microsoft.com/office/officeart/2005/8/layout/chart3"/>
    <dgm:cxn modelId="{35D0ED53-B6F9-4C0A-8FA6-07148A3F28A1}" type="presOf" srcId="{2D283F5E-7499-4A5E-88DD-AFAE77B23C49}" destId="{D80010AC-945C-4B18-9135-B2113AEC18C4}" srcOrd="1" destOrd="0" presId="urn:microsoft.com/office/officeart/2005/8/layout/chart3"/>
    <dgm:cxn modelId="{D61B60FD-6460-4576-BCE8-B9E899AA9323}" srcId="{CAD69A68-6356-4A7C-B3A6-5EB0ABBA31C6}" destId="{2D283F5E-7499-4A5E-88DD-AFAE77B23C49}" srcOrd="1" destOrd="0" parTransId="{5714CA81-A612-4D67-82A6-3F661E45FD87}" sibTransId="{FDEFF73E-A610-4BC9-9EA7-4F697B4553AA}"/>
    <dgm:cxn modelId="{F4B6C5CF-826A-4F44-9557-74AAE505EF16}" type="presOf" srcId="{58917D1E-49D5-4808-BB80-B88AC29C4214}" destId="{CF8360FF-B3AF-4986-BF5A-0C7462901AA0}" srcOrd="0" destOrd="0" presId="urn:microsoft.com/office/officeart/2005/8/layout/chart3"/>
    <dgm:cxn modelId="{F3F24523-45E2-40D5-A296-F15669C302CB}" srcId="{CAD69A68-6356-4A7C-B3A6-5EB0ABBA31C6}" destId="{58917D1E-49D5-4808-BB80-B88AC29C4214}" srcOrd="2" destOrd="0" parTransId="{8489F1D4-9910-4A57-9B04-7651D09B901C}" sibTransId="{CEA20C55-74AA-4CB6-B271-2C313EF73AF7}"/>
    <dgm:cxn modelId="{81B4BD76-E6A0-4CDA-BD3D-8F7703CD168B}" srcId="{CAD69A68-6356-4A7C-B3A6-5EB0ABBA31C6}" destId="{A286883B-3A99-471D-956A-5B0C59980684}" srcOrd="0" destOrd="0" parTransId="{0235B8CE-C590-46D6-8220-B5D66A3B1EA0}" sibTransId="{C6BD652F-C72A-4930-9079-687FDB5214FF}"/>
    <dgm:cxn modelId="{E83D2202-3D42-41A7-A9C6-71546B4A9EAA}" type="presOf" srcId="{2D283F5E-7499-4A5E-88DD-AFAE77B23C49}" destId="{7E5065C0-FAE0-4430-B438-600FEB8755CD}" srcOrd="0" destOrd="0" presId="urn:microsoft.com/office/officeart/2005/8/layout/chart3"/>
    <dgm:cxn modelId="{59C30EBE-A74C-4123-90BB-2881091BC24A}" type="presOf" srcId="{A286883B-3A99-471D-956A-5B0C59980684}" destId="{CA061AE5-0F06-4C5C-A538-2E35CB915777}" srcOrd="1" destOrd="0" presId="urn:microsoft.com/office/officeart/2005/8/layout/chart3"/>
    <dgm:cxn modelId="{0A649582-96BB-4CCC-BA34-D540D23854CF}" type="presOf" srcId="{A286883B-3A99-471D-956A-5B0C59980684}" destId="{4F3D2BF7-ED84-425A-8214-25629890A694}" srcOrd="0" destOrd="0" presId="urn:microsoft.com/office/officeart/2005/8/layout/chart3"/>
    <dgm:cxn modelId="{3F1D838B-6A23-4D77-BD95-B01A74443726}" type="presParOf" srcId="{C8C94CFC-DB6D-4059-85BF-B3ADD1F993FA}" destId="{4F3D2BF7-ED84-425A-8214-25629890A694}" srcOrd="0" destOrd="0" presId="urn:microsoft.com/office/officeart/2005/8/layout/chart3"/>
    <dgm:cxn modelId="{7F9FE57F-23A1-4044-9FC6-00F6616E8720}" type="presParOf" srcId="{C8C94CFC-DB6D-4059-85BF-B3ADD1F993FA}" destId="{CA061AE5-0F06-4C5C-A538-2E35CB915777}" srcOrd="1" destOrd="0" presId="urn:microsoft.com/office/officeart/2005/8/layout/chart3"/>
    <dgm:cxn modelId="{4FFDCD99-900F-43D4-A491-CE1516979F44}" type="presParOf" srcId="{C8C94CFC-DB6D-4059-85BF-B3ADD1F993FA}" destId="{7E5065C0-FAE0-4430-B438-600FEB8755CD}" srcOrd="2" destOrd="0" presId="urn:microsoft.com/office/officeart/2005/8/layout/chart3"/>
    <dgm:cxn modelId="{0028E40F-8C77-4C5C-A266-554E997F06DA}" type="presParOf" srcId="{C8C94CFC-DB6D-4059-85BF-B3ADD1F993FA}" destId="{D80010AC-945C-4B18-9135-B2113AEC18C4}" srcOrd="3" destOrd="0" presId="urn:microsoft.com/office/officeart/2005/8/layout/chart3"/>
    <dgm:cxn modelId="{318FB2AF-BF03-4247-A90F-AA97EC57EFB3}" type="presParOf" srcId="{C8C94CFC-DB6D-4059-85BF-B3ADD1F993FA}" destId="{CF8360FF-B3AF-4986-BF5A-0C7462901AA0}" srcOrd="4" destOrd="0" presId="urn:microsoft.com/office/officeart/2005/8/layout/chart3"/>
    <dgm:cxn modelId="{6F019CCA-4BFC-4A5E-8AFF-74C97F0D9056}" type="presParOf" srcId="{C8C94CFC-DB6D-4059-85BF-B3ADD1F993FA}" destId="{3DB6EE8A-F2EF-47B6-B285-CD5ED3D6B8C9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AD69A68-6356-4A7C-B3A6-5EB0ABBA31C6}" type="doc">
      <dgm:prSet loTypeId="urn:microsoft.com/office/officeart/2005/8/layout/chart3" loCatId="relationship" qsTypeId="urn:microsoft.com/office/officeart/2005/8/quickstyle/3d3" qsCatId="3D" csTypeId="urn:microsoft.com/office/officeart/2005/8/colors/colorful4" csCatId="colorful" phldr="1"/>
      <dgm:spPr/>
    </dgm:pt>
    <dgm:pt modelId="{A286883B-3A99-471D-956A-5B0C59980684}">
      <dgm:prSet phldrT="[文字]"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</a:rPr>
            <a:t>介紹輔導專業與參與學校團隊</a:t>
          </a:r>
          <a:endParaRPr lang="zh-TW" altLang="en-US" sz="1800" b="1" dirty="0">
            <a:solidFill>
              <a:schemeClr val="tx1"/>
            </a:solidFill>
          </a:endParaRPr>
        </a:p>
      </dgm:t>
    </dgm:pt>
    <dgm:pt modelId="{0235B8CE-C590-46D6-8220-B5D66A3B1EA0}" type="parTrans" cxnId="{81B4BD76-E6A0-4CDA-BD3D-8F7703CD168B}">
      <dgm:prSet/>
      <dgm:spPr/>
      <dgm:t>
        <a:bodyPr/>
        <a:lstStyle/>
        <a:p>
          <a:endParaRPr lang="zh-TW" altLang="en-US"/>
        </a:p>
      </dgm:t>
    </dgm:pt>
    <dgm:pt modelId="{C6BD652F-C72A-4930-9079-687FDB5214FF}" type="sibTrans" cxnId="{81B4BD76-E6A0-4CDA-BD3D-8F7703CD168B}">
      <dgm:prSet/>
      <dgm:spPr/>
      <dgm:t>
        <a:bodyPr/>
        <a:lstStyle/>
        <a:p>
          <a:endParaRPr lang="zh-TW" altLang="en-US"/>
        </a:p>
      </dgm:t>
    </dgm:pt>
    <dgm:pt modelId="{2D283F5E-7499-4A5E-88DD-AFAE77B23C49}">
      <dgm:prSet phldrT="[文字]"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</a:rPr>
            <a:t>與全校教師及校外資源，建立友善與合作關係</a:t>
          </a:r>
          <a:endParaRPr lang="zh-TW" altLang="en-US" sz="1800" b="1" dirty="0">
            <a:solidFill>
              <a:schemeClr val="tx1"/>
            </a:solidFill>
          </a:endParaRPr>
        </a:p>
      </dgm:t>
    </dgm:pt>
    <dgm:pt modelId="{5714CA81-A612-4D67-82A6-3F661E45FD87}" type="parTrans" cxnId="{D61B60FD-6460-4576-BCE8-B9E899AA9323}">
      <dgm:prSet/>
      <dgm:spPr/>
      <dgm:t>
        <a:bodyPr/>
        <a:lstStyle/>
        <a:p>
          <a:endParaRPr lang="zh-TW" altLang="en-US"/>
        </a:p>
      </dgm:t>
    </dgm:pt>
    <dgm:pt modelId="{FDEFF73E-A610-4BC9-9EA7-4F697B4553AA}" type="sibTrans" cxnId="{D61B60FD-6460-4576-BCE8-B9E899AA9323}">
      <dgm:prSet/>
      <dgm:spPr/>
      <dgm:t>
        <a:bodyPr/>
        <a:lstStyle/>
        <a:p>
          <a:endParaRPr lang="zh-TW" altLang="en-US"/>
        </a:p>
      </dgm:t>
    </dgm:pt>
    <dgm:pt modelId="{58917D1E-49D5-4808-BB80-B88AC29C4214}">
      <dgm:prSet phldrT="[文字]" custT="1"/>
      <dgm:spPr/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</a:rPr>
            <a:t>與導師合作，推動發展性輔導工作</a:t>
          </a:r>
          <a:endParaRPr lang="zh-TW" altLang="en-US" sz="1800" b="1" dirty="0">
            <a:solidFill>
              <a:schemeClr val="tx1"/>
            </a:solidFill>
          </a:endParaRPr>
        </a:p>
      </dgm:t>
    </dgm:pt>
    <dgm:pt modelId="{8489F1D4-9910-4A57-9B04-7651D09B901C}" type="parTrans" cxnId="{F3F24523-45E2-40D5-A296-F15669C302CB}">
      <dgm:prSet/>
      <dgm:spPr/>
      <dgm:t>
        <a:bodyPr/>
        <a:lstStyle/>
        <a:p>
          <a:endParaRPr lang="zh-TW" altLang="en-US"/>
        </a:p>
      </dgm:t>
    </dgm:pt>
    <dgm:pt modelId="{CEA20C55-74AA-4CB6-B271-2C313EF73AF7}" type="sibTrans" cxnId="{F3F24523-45E2-40D5-A296-F15669C302CB}">
      <dgm:prSet/>
      <dgm:spPr/>
      <dgm:t>
        <a:bodyPr/>
        <a:lstStyle/>
        <a:p>
          <a:endParaRPr lang="zh-TW" altLang="en-US"/>
        </a:p>
      </dgm:t>
    </dgm:pt>
    <dgm:pt modelId="{C8C94CFC-DB6D-4059-85BF-B3ADD1F993FA}" type="pres">
      <dgm:prSet presAssocID="{CAD69A68-6356-4A7C-B3A6-5EB0ABBA31C6}" presName="compositeShape" presStyleCnt="0">
        <dgm:presLayoutVars>
          <dgm:chMax val="7"/>
          <dgm:dir/>
          <dgm:resizeHandles val="exact"/>
        </dgm:presLayoutVars>
      </dgm:prSet>
      <dgm:spPr/>
    </dgm:pt>
    <dgm:pt modelId="{4F3D2BF7-ED84-425A-8214-25629890A694}" type="pres">
      <dgm:prSet presAssocID="{CAD69A68-6356-4A7C-B3A6-5EB0ABBA31C6}" presName="wedge1" presStyleLbl="node1" presStyleIdx="0" presStyleCnt="3" custScaleX="106770" custScaleY="103321" custLinFactNeighborX="-5273" custLinFactNeighborY="3596"/>
      <dgm:spPr/>
      <dgm:t>
        <a:bodyPr/>
        <a:lstStyle/>
        <a:p>
          <a:endParaRPr lang="zh-TW" altLang="en-US"/>
        </a:p>
      </dgm:t>
    </dgm:pt>
    <dgm:pt modelId="{CA061AE5-0F06-4C5C-A538-2E35CB915777}" type="pres">
      <dgm:prSet presAssocID="{CAD69A68-6356-4A7C-B3A6-5EB0ABBA31C6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5065C0-FAE0-4430-B438-600FEB8755CD}" type="pres">
      <dgm:prSet presAssocID="{CAD69A68-6356-4A7C-B3A6-5EB0ABBA31C6}" presName="wedge2" presStyleLbl="node1" presStyleIdx="1" presStyleCnt="3" custScaleX="108188" custScaleY="101721"/>
      <dgm:spPr/>
      <dgm:t>
        <a:bodyPr/>
        <a:lstStyle/>
        <a:p>
          <a:endParaRPr lang="zh-TW" altLang="en-US"/>
        </a:p>
      </dgm:t>
    </dgm:pt>
    <dgm:pt modelId="{D80010AC-945C-4B18-9135-B2113AEC18C4}" type="pres">
      <dgm:prSet presAssocID="{CAD69A68-6356-4A7C-B3A6-5EB0ABBA31C6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F8360FF-B3AF-4986-BF5A-0C7462901AA0}" type="pres">
      <dgm:prSet presAssocID="{CAD69A68-6356-4A7C-B3A6-5EB0ABBA31C6}" presName="wedge3" presStyleLbl="node1" presStyleIdx="2" presStyleCnt="3" custScaleX="104556" custScaleY="103350"/>
      <dgm:spPr/>
      <dgm:t>
        <a:bodyPr/>
        <a:lstStyle/>
        <a:p>
          <a:endParaRPr lang="zh-TW" altLang="en-US"/>
        </a:p>
      </dgm:t>
    </dgm:pt>
    <dgm:pt modelId="{3DB6EE8A-F2EF-47B6-B285-CD5ED3D6B8C9}" type="pres">
      <dgm:prSet presAssocID="{CAD69A68-6356-4A7C-B3A6-5EB0ABBA31C6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72FDF0D-F239-4637-B221-F9D18B21DAC0}" type="presOf" srcId="{A286883B-3A99-471D-956A-5B0C59980684}" destId="{CA061AE5-0F06-4C5C-A538-2E35CB915777}" srcOrd="1" destOrd="0" presId="urn:microsoft.com/office/officeart/2005/8/layout/chart3"/>
    <dgm:cxn modelId="{D61B60FD-6460-4576-BCE8-B9E899AA9323}" srcId="{CAD69A68-6356-4A7C-B3A6-5EB0ABBA31C6}" destId="{2D283F5E-7499-4A5E-88DD-AFAE77B23C49}" srcOrd="1" destOrd="0" parTransId="{5714CA81-A612-4D67-82A6-3F661E45FD87}" sibTransId="{FDEFF73E-A610-4BC9-9EA7-4F697B4553AA}"/>
    <dgm:cxn modelId="{8D5D15E1-58F7-45A0-B191-322375CAE525}" type="presOf" srcId="{CAD69A68-6356-4A7C-B3A6-5EB0ABBA31C6}" destId="{C8C94CFC-DB6D-4059-85BF-B3ADD1F993FA}" srcOrd="0" destOrd="0" presId="urn:microsoft.com/office/officeart/2005/8/layout/chart3"/>
    <dgm:cxn modelId="{F3F24523-45E2-40D5-A296-F15669C302CB}" srcId="{CAD69A68-6356-4A7C-B3A6-5EB0ABBA31C6}" destId="{58917D1E-49D5-4808-BB80-B88AC29C4214}" srcOrd="2" destOrd="0" parTransId="{8489F1D4-9910-4A57-9B04-7651D09B901C}" sibTransId="{CEA20C55-74AA-4CB6-B271-2C313EF73AF7}"/>
    <dgm:cxn modelId="{E22BC94B-FF40-44B3-9695-ED46BC7D248C}" type="presOf" srcId="{58917D1E-49D5-4808-BB80-B88AC29C4214}" destId="{CF8360FF-B3AF-4986-BF5A-0C7462901AA0}" srcOrd="0" destOrd="0" presId="urn:microsoft.com/office/officeart/2005/8/layout/chart3"/>
    <dgm:cxn modelId="{81B4BD76-E6A0-4CDA-BD3D-8F7703CD168B}" srcId="{CAD69A68-6356-4A7C-B3A6-5EB0ABBA31C6}" destId="{A286883B-3A99-471D-956A-5B0C59980684}" srcOrd="0" destOrd="0" parTransId="{0235B8CE-C590-46D6-8220-B5D66A3B1EA0}" sibTransId="{C6BD652F-C72A-4930-9079-687FDB5214FF}"/>
    <dgm:cxn modelId="{C2C0A54C-9016-4F2E-8B2E-1D31B68D1B4D}" type="presOf" srcId="{2D283F5E-7499-4A5E-88DD-AFAE77B23C49}" destId="{7E5065C0-FAE0-4430-B438-600FEB8755CD}" srcOrd="0" destOrd="0" presId="urn:microsoft.com/office/officeart/2005/8/layout/chart3"/>
    <dgm:cxn modelId="{7585F3C6-7A47-48E5-B7E5-495F361C53CA}" type="presOf" srcId="{58917D1E-49D5-4808-BB80-B88AC29C4214}" destId="{3DB6EE8A-F2EF-47B6-B285-CD5ED3D6B8C9}" srcOrd="1" destOrd="0" presId="urn:microsoft.com/office/officeart/2005/8/layout/chart3"/>
    <dgm:cxn modelId="{95B51B0E-7B6F-48BB-BAE9-063309057BD9}" type="presOf" srcId="{A286883B-3A99-471D-956A-5B0C59980684}" destId="{4F3D2BF7-ED84-425A-8214-25629890A694}" srcOrd="0" destOrd="0" presId="urn:microsoft.com/office/officeart/2005/8/layout/chart3"/>
    <dgm:cxn modelId="{97C5F15F-494B-4643-AC2B-0AABDE94AA86}" type="presOf" srcId="{2D283F5E-7499-4A5E-88DD-AFAE77B23C49}" destId="{D80010AC-945C-4B18-9135-B2113AEC18C4}" srcOrd="1" destOrd="0" presId="urn:microsoft.com/office/officeart/2005/8/layout/chart3"/>
    <dgm:cxn modelId="{E3C5A113-A2C9-436B-B839-3000BC21D90C}" type="presParOf" srcId="{C8C94CFC-DB6D-4059-85BF-B3ADD1F993FA}" destId="{4F3D2BF7-ED84-425A-8214-25629890A694}" srcOrd="0" destOrd="0" presId="urn:microsoft.com/office/officeart/2005/8/layout/chart3"/>
    <dgm:cxn modelId="{CE3E67D6-D933-4ACE-AA13-4DADE96A6E48}" type="presParOf" srcId="{C8C94CFC-DB6D-4059-85BF-B3ADD1F993FA}" destId="{CA061AE5-0F06-4C5C-A538-2E35CB915777}" srcOrd="1" destOrd="0" presId="urn:microsoft.com/office/officeart/2005/8/layout/chart3"/>
    <dgm:cxn modelId="{7728F412-11D7-4794-B01E-87F57DA47283}" type="presParOf" srcId="{C8C94CFC-DB6D-4059-85BF-B3ADD1F993FA}" destId="{7E5065C0-FAE0-4430-B438-600FEB8755CD}" srcOrd="2" destOrd="0" presId="urn:microsoft.com/office/officeart/2005/8/layout/chart3"/>
    <dgm:cxn modelId="{9F8EB10F-8EC3-4A52-ABDB-A532B3A360EB}" type="presParOf" srcId="{C8C94CFC-DB6D-4059-85BF-B3ADD1F993FA}" destId="{D80010AC-945C-4B18-9135-B2113AEC18C4}" srcOrd="3" destOrd="0" presId="urn:microsoft.com/office/officeart/2005/8/layout/chart3"/>
    <dgm:cxn modelId="{EC9C2F61-BB40-4784-A501-B9D2AB287B75}" type="presParOf" srcId="{C8C94CFC-DB6D-4059-85BF-B3ADD1F993FA}" destId="{CF8360FF-B3AF-4986-BF5A-0C7462901AA0}" srcOrd="4" destOrd="0" presId="urn:microsoft.com/office/officeart/2005/8/layout/chart3"/>
    <dgm:cxn modelId="{4348B5C4-68FC-4D50-8298-399987029841}" type="presParOf" srcId="{C8C94CFC-DB6D-4059-85BF-B3ADD1F993FA}" destId="{3DB6EE8A-F2EF-47B6-B285-CD5ED3D6B8C9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F9E5B63-80A9-480F-8BA8-D3E467020E63}" type="doc">
      <dgm:prSet loTypeId="urn:microsoft.com/office/officeart/2005/8/layout/cycle4#1" loCatId="cycle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A3B65118-620B-4069-82D1-566F0CA5AA4D}">
      <dgm:prSet phldrT="[文字]"/>
      <dgm:spPr/>
      <dgm:t>
        <a:bodyPr/>
        <a:lstStyle/>
        <a:p>
          <a:pPr rtl="0"/>
          <a:r>
            <a:rPr lang="zh-TW" altLang="en-US" b="1" dirty="0" smtClean="0">
              <a:solidFill>
                <a:schemeClr val="tx1"/>
              </a:solidFill>
            </a:rPr>
            <a:t>強化親師關係與雙向溝通</a:t>
          </a:r>
        </a:p>
      </dgm:t>
    </dgm:pt>
    <dgm:pt modelId="{17633F50-68A6-49C5-BACA-12450C53A171}" type="parTrans" cxnId="{3EB09D86-4B1A-4E23-9A79-94D9FFCA3415}">
      <dgm:prSet/>
      <dgm:spPr/>
      <dgm:t>
        <a:bodyPr/>
        <a:lstStyle/>
        <a:p>
          <a:endParaRPr lang="zh-TW" altLang="en-US"/>
        </a:p>
      </dgm:t>
    </dgm:pt>
    <dgm:pt modelId="{79A618A9-3873-4488-9E0D-E184488E7F98}" type="sibTrans" cxnId="{3EB09D86-4B1A-4E23-9A79-94D9FFCA3415}">
      <dgm:prSet/>
      <dgm:spPr/>
      <dgm:t>
        <a:bodyPr/>
        <a:lstStyle/>
        <a:p>
          <a:endParaRPr lang="zh-TW" altLang="en-US"/>
        </a:p>
      </dgm:t>
    </dgm:pt>
    <dgm:pt modelId="{04101A73-9847-4376-8448-A6B2AF8AD1B1}">
      <dgm:prSet phldrT="[文字]" custT="1"/>
      <dgm:spPr/>
      <dgm:t>
        <a:bodyPr/>
        <a:lstStyle/>
        <a:p>
          <a:r>
            <a:rPr lang="zh-TW" altLang="en-US" sz="1400" dirty="0" smtClean="0"/>
            <a:t>善用親師座談、聯絡簿、輔導單張資料或班級臉書，與家長建立正向、互信的親師關係</a:t>
          </a:r>
          <a:endParaRPr lang="zh-TW" altLang="en-US" sz="1400" dirty="0"/>
        </a:p>
      </dgm:t>
    </dgm:pt>
    <dgm:pt modelId="{6D51295C-300B-405A-B1B2-6C9F4F7B84CF}" type="parTrans" cxnId="{9ED7160F-C97E-4AB0-A6CA-E29150095C16}">
      <dgm:prSet/>
      <dgm:spPr/>
      <dgm:t>
        <a:bodyPr/>
        <a:lstStyle/>
        <a:p>
          <a:endParaRPr lang="zh-TW" altLang="en-US"/>
        </a:p>
      </dgm:t>
    </dgm:pt>
    <dgm:pt modelId="{8E86561B-9EB1-4CC9-AC54-CCC041517CD4}" type="sibTrans" cxnId="{9ED7160F-C97E-4AB0-A6CA-E29150095C16}">
      <dgm:prSet/>
      <dgm:spPr/>
      <dgm:t>
        <a:bodyPr/>
        <a:lstStyle/>
        <a:p>
          <a:endParaRPr lang="zh-TW" altLang="en-US"/>
        </a:p>
      </dgm:t>
    </dgm:pt>
    <dgm:pt modelId="{6753BEBB-FC25-4453-BC2D-44ADA348D094}">
      <dgm:prSet phldrT="[文字]"/>
      <dgm:spPr/>
      <dgm:t>
        <a:bodyPr/>
        <a:lstStyle/>
        <a:p>
          <a:r>
            <a:rPr lang="zh-TW" altLang="en-US" b="1" dirty="0" smtClean="0">
              <a:solidFill>
                <a:schemeClr val="tx1"/>
              </a:solidFill>
            </a:rPr>
            <a:t>瞭解學生與經營正向班級氛圍 </a:t>
          </a:r>
          <a:endParaRPr lang="zh-TW" altLang="en-US" dirty="0">
            <a:solidFill>
              <a:schemeClr val="tx1"/>
            </a:solidFill>
          </a:endParaRPr>
        </a:p>
      </dgm:t>
    </dgm:pt>
    <dgm:pt modelId="{E36EBF98-7A21-4EDC-A1AC-C5E5FC81CB60}" type="parTrans" cxnId="{064537D8-F5AA-41FB-956A-CFC8BEC4FE02}">
      <dgm:prSet/>
      <dgm:spPr/>
      <dgm:t>
        <a:bodyPr/>
        <a:lstStyle/>
        <a:p>
          <a:endParaRPr lang="zh-TW" altLang="en-US"/>
        </a:p>
      </dgm:t>
    </dgm:pt>
    <dgm:pt modelId="{B53F59D1-7E8C-4687-A054-9A17426197C6}" type="sibTrans" cxnId="{064537D8-F5AA-41FB-956A-CFC8BEC4FE02}">
      <dgm:prSet/>
      <dgm:spPr/>
      <dgm:t>
        <a:bodyPr/>
        <a:lstStyle/>
        <a:p>
          <a:endParaRPr lang="zh-TW" altLang="en-US"/>
        </a:p>
      </dgm:t>
    </dgm:pt>
    <dgm:pt modelId="{F821C8F8-00BC-4913-85E7-E88427A710A9}">
      <dgm:prSet phldrT="[文字]" custT="1"/>
      <dgm:spPr/>
      <dgm:t>
        <a:bodyPr/>
        <a:lstStyle/>
        <a:p>
          <a:pPr marL="534988" indent="0" rtl="0"/>
          <a:r>
            <a:rPr lang="zh-TW" altLang="en-US" sz="1400" dirty="0" smtClean="0"/>
            <a:t>建立關係</a:t>
          </a:r>
          <a:endParaRPr lang="zh-TW" altLang="en-US" sz="1400" dirty="0"/>
        </a:p>
      </dgm:t>
    </dgm:pt>
    <dgm:pt modelId="{E64506AA-72FF-431A-B35D-7D6D0F757700}" type="parTrans" cxnId="{A85EF254-B163-4E91-A751-6BACA74F931D}">
      <dgm:prSet/>
      <dgm:spPr/>
      <dgm:t>
        <a:bodyPr/>
        <a:lstStyle/>
        <a:p>
          <a:endParaRPr lang="zh-TW" altLang="en-US"/>
        </a:p>
      </dgm:t>
    </dgm:pt>
    <dgm:pt modelId="{AFDB21C3-5A5D-472B-B037-457E07DD4E44}" type="sibTrans" cxnId="{A85EF254-B163-4E91-A751-6BACA74F931D}">
      <dgm:prSet/>
      <dgm:spPr/>
      <dgm:t>
        <a:bodyPr/>
        <a:lstStyle/>
        <a:p>
          <a:endParaRPr lang="zh-TW" altLang="en-US"/>
        </a:p>
      </dgm:t>
    </dgm:pt>
    <dgm:pt modelId="{0DA82428-606D-4CC5-8FF0-3DB5A748A612}">
      <dgm:prSet phldrT="[文字]"/>
      <dgm:spPr/>
      <dgm:t>
        <a:bodyPr/>
        <a:lstStyle/>
        <a:p>
          <a:pPr rtl="0"/>
          <a:r>
            <a:rPr lang="zh-TW" altLang="en-US" b="1" dirty="0" smtClean="0">
              <a:solidFill>
                <a:schemeClr val="tx1"/>
              </a:solidFill>
            </a:rPr>
            <a:t>預防及處理學生情緒與衝突問題</a:t>
          </a:r>
          <a:endParaRPr lang="zh-TW" altLang="en-US" dirty="0">
            <a:solidFill>
              <a:schemeClr val="tx1"/>
            </a:solidFill>
          </a:endParaRPr>
        </a:p>
      </dgm:t>
    </dgm:pt>
    <dgm:pt modelId="{0B13F50C-099A-41A1-968A-F013281799C6}" type="parTrans" cxnId="{C0CF619C-9ACF-41F9-8AD6-CF1C9E002682}">
      <dgm:prSet/>
      <dgm:spPr/>
      <dgm:t>
        <a:bodyPr/>
        <a:lstStyle/>
        <a:p>
          <a:endParaRPr lang="zh-TW" altLang="en-US"/>
        </a:p>
      </dgm:t>
    </dgm:pt>
    <dgm:pt modelId="{8944671B-AF3A-4122-A784-EAB5B369ECC9}" type="sibTrans" cxnId="{C0CF619C-9ACF-41F9-8AD6-CF1C9E002682}">
      <dgm:prSet/>
      <dgm:spPr/>
      <dgm:t>
        <a:bodyPr/>
        <a:lstStyle/>
        <a:p>
          <a:endParaRPr lang="zh-TW" altLang="en-US"/>
        </a:p>
      </dgm:t>
    </dgm:pt>
    <dgm:pt modelId="{C9A34CF2-A8D8-4196-8464-97FA2D103BC9}">
      <dgm:prSet phldrT="[文字]" custT="1"/>
      <dgm:spPr/>
      <dgm:t>
        <a:bodyPr/>
        <a:lstStyle/>
        <a:p>
          <a:pPr marL="534988" indent="0"/>
          <a:r>
            <a:rPr lang="zh-TW" altLang="en-US" sz="1400" dirty="0" smtClean="0"/>
            <a:t>  以正面與學習態度看待學生人際衝突</a:t>
          </a:r>
          <a:endParaRPr lang="zh-TW" altLang="en-US" sz="1400" dirty="0"/>
        </a:p>
      </dgm:t>
    </dgm:pt>
    <dgm:pt modelId="{EDEA6A12-CA0D-4CDF-9093-B7A981668600}" type="parTrans" cxnId="{BC1D796A-B4EE-4A29-9011-AC57DA78827B}">
      <dgm:prSet/>
      <dgm:spPr/>
      <dgm:t>
        <a:bodyPr/>
        <a:lstStyle/>
        <a:p>
          <a:endParaRPr lang="zh-TW" altLang="en-US"/>
        </a:p>
      </dgm:t>
    </dgm:pt>
    <dgm:pt modelId="{9C72707C-3D13-4140-B3F8-A9429528418B}" type="sibTrans" cxnId="{BC1D796A-B4EE-4A29-9011-AC57DA78827B}">
      <dgm:prSet/>
      <dgm:spPr/>
      <dgm:t>
        <a:bodyPr/>
        <a:lstStyle/>
        <a:p>
          <a:endParaRPr lang="zh-TW" altLang="en-US"/>
        </a:p>
      </dgm:t>
    </dgm:pt>
    <dgm:pt modelId="{0559B5ED-1A9D-4941-9D3C-2DFEAE8B7474}">
      <dgm:prSet phldrT="[文字]"/>
      <dgm:spPr/>
      <dgm:t>
        <a:bodyPr/>
        <a:lstStyle/>
        <a:p>
          <a:pPr rtl="0"/>
          <a:r>
            <a:rPr lang="zh-TW" altLang="en-US" b="1" dirty="0" smtClean="0">
              <a:solidFill>
                <a:schemeClr val="tx1"/>
              </a:solidFill>
            </a:rPr>
            <a:t>適時轉介需協助之學生</a:t>
          </a:r>
          <a:endParaRPr lang="en-US" altLang="zh-TW" b="1" dirty="0" smtClean="0">
            <a:solidFill>
              <a:schemeClr val="tx1"/>
            </a:solidFill>
          </a:endParaRPr>
        </a:p>
        <a:p>
          <a:pPr rtl="0"/>
          <a:endParaRPr lang="zh-TW" altLang="en-US" dirty="0"/>
        </a:p>
      </dgm:t>
    </dgm:pt>
    <dgm:pt modelId="{AF3E460F-AC7B-42C0-BDC9-2F5B7CDB053A}" type="parTrans" cxnId="{BBF0DBFA-9937-4EDE-AB1E-AB928C41D125}">
      <dgm:prSet/>
      <dgm:spPr/>
      <dgm:t>
        <a:bodyPr/>
        <a:lstStyle/>
        <a:p>
          <a:endParaRPr lang="zh-TW" altLang="en-US"/>
        </a:p>
      </dgm:t>
    </dgm:pt>
    <dgm:pt modelId="{CC6C6761-CB96-4479-BDEA-F940E4427FD0}" type="sibTrans" cxnId="{BBF0DBFA-9937-4EDE-AB1E-AB928C41D125}">
      <dgm:prSet/>
      <dgm:spPr/>
      <dgm:t>
        <a:bodyPr/>
        <a:lstStyle/>
        <a:p>
          <a:endParaRPr lang="zh-TW" altLang="en-US"/>
        </a:p>
      </dgm:t>
    </dgm:pt>
    <dgm:pt modelId="{EFD6784F-3733-4896-9F05-69EBD5A49875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400" dirty="0" smtClean="0"/>
            <a:t>運用專長認輔學生</a:t>
          </a:r>
          <a:endParaRPr lang="zh-TW" altLang="en-US" sz="1400" dirty="0"/>
        </a:p>
      </dgm:t>
    </dgm:pt>
    <dgm:pt modelId="{96AC42C9-B65B-4536-BAB0-BAE014E8C44E}" type="parTrans" cxnId="{664DF670-2545-4645-8255-97D07993C638}">
      <dgm:prSet/>
      <dgm:spPr/>
      <dgm:t>
        <a:bodyPr/>
        <a:lstStyle/>
        <a:p>
          <a:endParaRPr lang="zh-TW" altLang="en-US"/>
        </a:p>
      </dgm:t>
    </dgm:pt>
    <dgm:pt modelId="{3FBB8FD8-38CD-4984-A334-8D73C8CE704F}" type="sibTrans" cxnId="{664DF670-2545-4645-8255-97D07993C638}">
      <dgm:prSet/>
      <dgm:spPr/>
      <dgm:t>
        <a:bodyPr/>
        <a:lstStyle/>
        <a:p>
          <a:endParaRPr lang="zh-TW" altLang="en-US"/>
        </a:p>
      </dgm:t>
    </dgm:pt>
    <dgm:pt modelId="{E9EB0C85-3CE0-4334-BB3E-14C4F00407A0}">
      <dgm:prSet custT="1"/>
      <dgm:spPr/>
      <dgm:t>
        <a:bodyPr/>
        <a:lstStyle/>
        <a:p>
          <a:pPr marL="534988" indent="0" rtl="0"/>
          <a:r>
            <a:rPr lang="zh-TW" altLang="en-US" sz="1400" dirty="0" smtClean="0"/>
            <a:t>訂定班級常規與實施獎賞制度</a:t>
          </a:r>
          <a:endParaRPr lang="zh-TW" altLang="en-US" sz="1400" dirty="0"/>
        </a:p>
      </dgm:t>
    </dgm:pt>
    <dgm:pt modelId="{6B9D377A-42F6-4198-90AF-7A39DA69200B}" type="parTrans" cxnId="{14B6F955-822B-4185-BA01-C25128923FA9}">
      <dgm:prSet/>
      <dgm:spPr/>
      <dgm:t>
        <a:bodyPr/>
        <a:lstStyle/>
        <a:p>
          <a:endParaRPr lang="zh-TW" altLang="en-US"/>
        </a:p>
      </dgm:t>
    </dgm:pt>
    <dgm:pt modelId="{C0CD28B8-B23E-4A11-93E3-F234A8C74825}" type="sibTrans" cxnId="{14B6F955-822B-4185-BA01-C25128923FA9}">
      <dgm:prSet/>
      <dgm:spPr/>
      <dgm:t>
        <a:bodyPr/>
        <a:lstStyle/>
        <a:p>
          <a:endParaRPr lang="zh-TW" altLang="en-US"/>
        </a:p>
      </dgm:t>
    </dgm:pt>
    <dgm:pt modelId="{E03683B2-296B-41D9-AF45-550D0D2BCC7A}">
      <dgm:prSet custT="1"/>
      <dgm:spPr/>
      <dgm:t>
        <a:bodyPr/>
        <a:lstStyle/>
        <a:p>
          <a:pPr marL="534988" indent="0" rtl="0">
            <a:tabLst/>
          </a:pPr>
          <a:r>
            <a:rPr lang="zh-TW" altLang="en-US" sz="1400" dirty="0" smtClean="0"/>
            <a:t>重視班級常態性生活管  理</a:t>
          </a:r>
          <a:endParaRPr lang="zh-TW" altLang="en-US" sz="1400" dirty="0"/>
        </a:p>
      </dgm:t>
    </dgm:pt>
    <dgm:pt modelId="{7B45617F-0738-44B7-B02C-681BD4E316DA}" type="parTrans" cxnId="{123ACFE9-2F71-49C7-B25B-BB59B424F9B7}">
      <dgm:prSet/>
      <dgm:spPr/>
      <dgm:t>
        <a:bodyPr/>
        <a:lstStyle/>
        <a:p>
          <a:endParaRPr lang="zh-TW" altLang="en-US"/>
        </a:p>
      </dgm:t>
    </dgm:pt>
    <dgm:pt modelId="{BCC069EB-DAAA-473A-BAEA-1A0423F9D74C}" type="sibTrans" cxnId="{123ACFE9-2F71-49C7-B25B-BB59B424F9B7}">
      <dgm:prSet/>
      <dgm:spPr/>
      <dgm:t>
        <a:bodyPr/>
        <a:lstStyle/>
        <a:p>
          <a:endParaRPr lang="zh-TW" altLang="en-US"/>
        </a:p>
      </dgm:t>
    </dgm:pt>
    <dgm:pt modelId="{80880CCB-9DA4-4089-933E-0260C809900A}">
      <dgm:prSet/>
      <dgm:spPr/>
      <dgm:t>
        <a:bodyPr/>
        <a:lstStyle/>
        <a:p>
          <a:pPr marL="57150" indent="0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zh-TW" altLang="en-US" sz="1500" dirty="0"/>
        </a:p>
      </dgm:t>
    </dgm:pt>
    <dgm:pt modelId="{D3E5652F-8BB6-40ED-A9A4-9EB3D72CA459}" type="parTrans" cxnId="{DD51B012-C8CA-44C9-BD7C-2C296616FDBD}">
      <dgm:prSet/>
      <dgm:spPr/>
      <dgm:t>
        <a:bodyPr/>
        <a:lstStyle/>
        <a:p>
          <a:endParaRPr lang="zh-TW" altLang="en-US"/>
        </a:p>
      </dgm:t>
    </dgm:pt>
    <dgm:pt modelId="{64F1010D-7E80-4B82-A95D-D678F481F3D2}" type="sibTrans" cxnId="{DD51B012-C8CA-44C9-BD7C-2C296616FDBD}">
      <dgm:prSet/>
      <dgm:spPr/>
      <dgm:t>
        <a:bodyPr/>
        <a:lstStyle/>
        <a:p>
          <a:endParaRPr lang="zh-TW" altLang="en-US"/>
        </a:p>
      </dgm:t>
    </dgm:pt>
    <dgm:pt modelId="{3D5A2168-C45A-4C81-B30A-36A53A836219}">
      <dgm:prSet custT="1"/>
      <dgm:spPr/>
      <dgm:t>
        <a:bodyPr/>
        <a:lstStyle/>
        <a:p>
          <a:r>
            <a:rPr lang="zh-TW" sz="1400" dirty="0" smtClean="0"/>
            <a:t>與學生家長聯繫，進行家庭訪問及家長座談</a:t>
          </a:r>
          <a:endParaRPr lang="en-US" altLang="zh-TW" sz="1400" dirty="0" smtClean="0"/>
        </a:p>
      </dgm:t>
    </dgm:pt>
    <dgm:pt modelId="{3A2E3676-83A7-407D-B81F-B15F7EF6E02E}" type="parTrans" cxnId="{D9BE28F8-BAC0-47D4-86BF-70ABF1C48936}">
      <dgm:prSet/>
      <dgm:spPr/>
      <dgm:t>
        <a:bodyPr/>
        <a:lstStyle/>
        <a:p>
          <a:endParaRPr lang="zh-TW" altLang="en-US"/>
        </a:p>
      </dgm:t>
    </dgm:pt>
    <dgm:pt modelId="{CE66AA53-47F0-4E04-B13C-D0BD6951A089}" type="sibTrans" cxnId="{D9BE28F8-BAC0-47D4-86BF-70ABF1C48936}">
      <dgm:prSet/>
      <dgm:spPr/>
      <dgm:t>
        <a:bodyPr/>
        <a:lstStyle/>
        <a:p>
          <a:endParaRPr lang="zh-TW" altLang="en-US"/>
        </a:p>
      </dgm:t>
    </dgm:pt>
    <dgm:pt modelId="{84ED5EE1-CD63-4C3D-848B-F381482668AC}">
      <dgm:prSet phldrT="[文字]"/>
      <dgm:spPr/>
      <dgm:t>
        <a:bodyPr/>
        <a:lstStyle/>
        <a:p>
          <a:pPr marL="57150" indent="0"/>
          <a:endParaRPr lang="zh-TW" altLang="en-US" sz="900" dirty="0"/>
        </a:p>
      </dgm:t>
    </dgm:pt>
    <dgm:pt modelId="{35893933-89B8-4EF5-96BA-DB5F5E02BCD8}" type="parTrans" cxnId="{33E581AD-1FC0-4B87-8158-9127139BBEFF}">
      <dgm:prSet/>
      <dgm:spPr/>
      <dgm:t>
        <a:bodyPr/>
        <a:lstStyle/>
        <a:p>
          <a:endParaRPr lang="zh-TW" altLang="en-US"/>
        </a:p>
      </dgm:t>
    </dgm:pt>
    <dgm:pt modelId="{6F37FB79-D9A7-4562-A7DE-638DA21A2043}" type="sibTrans" cxnId="{33E581AD-1FC0-4B87-8158-9127139BBEFF}">
      <dgm:prSet/>
      <dgm:spPr/>
      <dgm:t>
        <a:bodyPr/>
        <a:lstStyle/>
        <a:p>
          <a:endParaRPr lang="zh-TW" altLang="en-US"/>
        </a:p>
      </dgm:t>
    </dgm:pt>
    <dgm:pt modelId="{B32D22F3-A2FF-4BA8-BA1A-51BEDF2DF70C}">
      <dgm:prSet phldrT="[文字]" custT="1"/>
      <dgm:spPr/>
      <dgm:t>
        <a:bodyPr/>
        <a:lstStyle/>
        <a:p>
          <a:pPr marL="534988" indent="0" rtl="0"/>
          <a:r>
            <a:rPr lang="zh-TW" altLang="en-US" sz="1400" dirty="0" smtClean="0"/>
            <a:t>瞭解並同理衝突的原因和情緒反應</a:t>
          </a:r>
          <a:endParaRPr lang="zh-TW" altLang="en-US" sz="1400" dirty="0"/>
        </a:p>
      </dgm:t>
    </dgm:pt>
    <dgm:pt modelId="{81A4DC05-54D0-49FA-9B68-6F4745091597}" type="parTrans" cxnId="{77996A8D-F77D-469E-946E-CD95F1D68BAA}">
      <dgm:prSet/>
      <dgm:spPr/>
      <dgm:t>
        <a:bodyPr/>
        <a:lstStyle/>
        <a:p>
          <a:endParaRPr lang="zh-TW" altLang="en-US"/>
        </a:p>
      </dgm:t>
    </dgm:pt>
    <dgm:pt modelId="{B539C6A6-08BC-44E4-8857-B3C319986717}" type="sibTrans" cxnId="{77996A8D-F77D-469E-946E-CD95F1D68BAA}">
      <dgm:prSet/>
      <dgm:spPr/>
      <dgm:t>
        <a:bodyPr/>
        <a:lstStyle/>
        <a:p>
          <a:endParaRPr lang="zh-TW" altLang="en-US"/>
        </a:p>
      </dgm:t>
    </dgm:pt>
    <dgm:pt modelId="{005E8666-2FA3-4FCF-A5CD-92D14AB17E5B}">
      <dgm:prSet phldrT="[文字]" custT="1"/>
      <dgm:spPr/>
      <dgm:t>
        <a:bodyPr/>
        <a:lstStyle/>
        <a:p>
          <a:pPr marL="534988" indent="0" rtl="0"/>
          <a:r>
            <a:rPr lang="zh-TW" altLang="en-US" sz="1400" dirty="0" smtClean="0"/>
            <a:t>發展可替代之解決策略</a:t>
          </a:r>
          <a:endParaRPr lang="zh-TW" altLang="en-US" sz="1400" dirty="0"/>
        </a:p>
      </dgm:t>
    </dgm:pt>
    <dgm:pt modelId="{3773EE56-5296-48FF-93EB-A7E3AA995B45}" type="parTrans" cxnId="{8535CCD0-0837-4FFC-82AF-13FD63C643A7}">
      <dgm:prSet/>
      <dgm:spPr/>
      <dgm:t>
        <a:bodyPr/>
        <a:lstStyle/>
        <a:p>
          <a:endParaRPr lang="zh-TW" altLang="en-US"/>
        </a:p>
      </dgm:t>
    </dgm:pt>
    <dgm:pt modelId="{3CEBA829-E2BE-4C01-9EBB-8F7E43B058A8}" type="sibTrans" cxnId="{8535CCD0-0837-4FFC-82AF-13FD63C643A7}">
      <dgm:prSet/>
      <dgm:spPr/>
      <dgm:t>
        <a:bodyPr/>
        <a:lstStyle/>
        <a:p>
          <a:endParaRPr lang="zh-TW" altLang="en-US"/>
        </a:p>
      </dgm:t>
    </dgm:pt>
    <dgm:pt modelId="{48E215B0-207B-4422-A36F-EFEFF1A41C27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zh-TW" altLang="en-US" sz="1400" dirty="0"/>
        </a:p>
      </dgm:t>
    </dgm:pt>
    <dgm:pt modelId="{80C8E0CB-B75C-46A6-BDFB-01A59550E20D}" type="parTrans" cxnId="{1DA7732C-E560-4E64-8C84-8C12974062B4}">
      <dgm:prSet/>
      <dgm:spPr/>
      <dgm:t>
        <a:bodyPr/>
        <a:lstStyle/>
        <a:p>
          <a:endParaRPr lang="zh-TW" altLang="en-US"/>
        </a:p>
      </dgm:t>
    </dgm:pt>
    <dgm:pt modelId="{64300937-2885-4F6D-9BCC-D93E377A625D}" type="sibTrans" cxnId="{1DA7732C-E560-4E64-8C84-8C12974062B4}">
      <dgm:prSet/>
      <dgm:spPr/>
      <dgm:t>
        <a:bodyPr/>
        <a:lstStyle/>
        <a:p>
          <a:endParaRPr lang="zh-TW" altLang="en-US"/>
        </a:p>
      </dgm:t>
    </dgm:pt>
    <dgm:pt modelId="{F20621D9-4E59-4823-A5BB-54911390F47A}">
      <dgm:prSet custT="1"/>
      <dgm:spPr/>
      <dgm:t>
        <a:bodyPr/>
        <a:lstStyle/>
        <a:p>
          <a:pPr marL="534988" indent="0" rtl="0">
            <a:tabLst/>
          </a:pPr>
          <a:r>
            <a:rPr lang="zh-TW" altLang="en-US" sz="1400" dirty="0" smtClean="0"/>
            <a:t> 運用輔導室資源處理學生或班級問題</a:t>
          </a:r>
          <a:endParaRPr lang="zh-TW" altLang="en-US" sz="1400" dirty="0"/>
        </a:p>
      </dgm:t>
    </dgm:pt>
    <dgm:pt modelId="{6493F182-6001-4BA1-B7FF-60B200ED0988}" type="parTrans" cxnId="{9683A032-E0E5-47FE-8255-57051B1719A6}">
      <dgm:prSet/>
      <dgm:spPr/>
      <dgm:t>
        <a:bodyPr/>
        <a:lstStyle/>
        <a:p>
          <a:endParaRPr lang="zh-TW" altLang="en-US"/>
        </a:p>
      </dgm:t>
    </dgm:pt>
    <dgm:pt modelId="{6C1815CF-FA50-4845-86FB-1D410B48AF98}" type="sibTrans" cxnId="{9683A032-E0E5-47FE-8255-57051B1719A6}">
      <dgm:prSet/>
      <dgm:spPr/>
      <dgm:t>
        <a:bodyPr/>
        <a:lstStyle/>
        <a:p>
          <a:endParaRPr lang="zh-TW" altLang="en-US"/>
        </a:p>
      </dgm:t>
    </dgm:pt>
    <dgm:pt modelId="{9F182C5D-919B-43A6-8B4C-759D6CE0CD17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zh-TW" altLang="en-US" sz="1400" dirty="0"/>
        </a:p>
      </dgm:t>
    </dgm:pt>
    <dgm:pt modelId="{D15CEF56-0D5D-4792-8660-05A6735A68A6}" type="parTrans" cxnId="{2C01990B-D772-4CFF-93A5-0EE92413E156}">
      <dgm:prSet/>
      <dgm:spPr/>
      <dgm:t>
        <a:bodyPr/>
        <a:lstStyle/>
        <a:p>
          <a:endParaRPr lang="zh-TW" altLang="en-US"/>
        </a:p>
      </dgm:t>
    </dgm:pt>
    <dgm:pt modelId="{AEC493EA-481C-4F22-9119-E8BF146B5D04}" type="sibTrans" cxnId="{2C01990B-D772-4CFF-93A5-0EE92413E156}">
      <dgm:prSet/>
      <dgm:spPr/>
      <dgm:t>
        <a:bodyPr/>
        <a:lstStyle/>
        <a:p>
          <a:endParaRPr lang="zh-TW" altLang="en-US"/>
        </a:p>
      </dgm:t>
    </dgm:pt>
    <dgm:pt modelId="{C300FDAF-B3E9-4103-AE6B-EB8C6560A9CA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400" dirty="0" smtClean="0"/>
            <a:t>辨識學生問題行為的徵兆</a:t>
          </a:r>
          <a:endParaRPr lang="zh-TW" altLang="en-US" sz="1400" dirty="0"/>
        </a:p>
      </dgm:t>
    </dgm:pt>
    <dgm:pt modelId="{6231D403-B609-4710-8B3D-9CDF4AB232AA}" type="parTrans" cxnId="{3C06050E-9028-46A3-9BA3-0D2D7D388EF7}">
      <dgm:prSet/>
      <dgm:spPr/>
      <dgm:t>
        <a:bodyPr/>
        <a:lstStyle/>
        <a:p>
          <a:endParaRPr lang="zh-TW" altLang="en-US"/>
        </a:p>
      </dgm:t>
    </dgm:pt>
    <dgm:pt modelId="{CDB7D456-0A12-4D89-AB26-E1A4B68C9D70}" type="sibTrans" cxnId="{3C06050E-9028-46A3-9BA3-0D2D7D388EF7}">
      <dgm:prSet/>
      <dgm:spPr/>
      <dgm:t>
        <a:bodyPr/>
        <a:lstStyle/>
        <a:p>
          <a:endParaRPr lang="zh-TW" altLang="en-US"/>
        </a:p>
      </dgm:t>
    </dgm:pt>
    <dgm:pt modelId="{02707B72-1567-4BAC-9C49-D8DE418CC8E8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400" dirty="0" smtClean="0"/>
            <a:t>瞭解初級轉介二級個案流程</a:t>
          </a:r>
          <a:endParaRPr lang="zh-TW" altLang="en-US" sz="1400" dirty="0"/>
        </a:p>
      </dgm:t>
    </dgm:pt>
    <dgm:pt modelId="{81F8F9B8-ADB5-455F-890F-B917D95A8720}" type="parTrans" cxnId="{B9E2FB38-68E0-47A9-8225-40B278B78978}">
      <dgm:prSet/>
      <dgm:spPr/>
      <dgm:t>
        <a:bodyPr/>
        <a:lstStyle/>
        <a:p>
          <a:endParaRPr lang="zh-TW" altLang="en-US"/>
        </a:p>
      </dgm:t>
    </dgm:pt>
    <dgm:pt modelId="{B4562645-1A3F-4AD1-9306-FDD0CC2B3BBB}" type="sibTrans" cxnId="{B9E2FB38-68E0-47A9-8225-40B278B78978}">
      <dgm:prSet/>
      <dgm:spPr/>
      <dgm:t>
        <a:bodyPr/>
        <a:lstStyle/>
        <a:p>
          <a:endParaRPr lang="zh-TW" altLang="en-US"/>
        </a:p>
      </dgm:t>
    </dgm:pt>
    <dgm:pt modelId="{7B5BE91E-FC44-4FAC-A2C3-8680EA082EEC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400" dirty="0" smtClean="0"/>
            <a:t>認識特殊學生的特性與            相關特殊教育資源</a:t>
          </a:r>
          <a:endParaRPr lang="zh-TW" altLang="en-US" sz="1400" dirty="0"/>
        </a:p>
      </dgm:t>
    </dgm:pt>
    <dgm:pt modelId="{F2C6754D-1707-44BF-9AA4-CBA6944C9829}" type="parTrans" cxnId="{28268400-D6F9-4575-B0E7-1FB377953A6B}">
      <dgm:prSet/>
      <dgm:spPr/>
      <dgm:t>
        <a:bodyPr/>
        <a:lstStyle/>
        <a:p>
          <a:endParaRPr lang="zh-TW" altLang="en-US"/>
        </a:p>
      </dgm:t>
    </dgm:pt>
    <dgm:pt modelId="{88B8D861-6CEC-4797-B9DE-D66C7EC7A375}" type="sibTrans" cxnId="{28268400-D6F9-4575-B0E7-1FB377953A6B}">
      <dgm:prSet/>
      <dgm:spPr/>
      <dgm:t>
        <a:bodyPr/>
        <a:lstStyle/>
        <a:p>
          <a:endParaRPr lang="zh-TW" altLang="en-US"/>
        </a:p>
      </dgm:t>
    </dgm:pt>
    <dgm:pt modelId="{818F9025-304C-41A9-837F-E21455BD7AF6}" type="pres">
      <dgm:prSet presAssocID="{AF9E5B63-80A9-480F-8BA8-D3E467020E63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306B67A-D768-4C27-935B-DA1B1752300F}" type="pres">
      <dgm:prSet presAssocID="{AF9E5B63-80A9-480F-8BA8-D3E467020E63}" presName="children" presStyleCnt="0"/>
      <dgm:spPr/>
      <dgm:t>
        <a:bodyPr/>
        <a:lstStyle/>
        <a:p>
          <a:endParaRPr lang="zh-TW" altLang="en-US"/>
        </a:p>
      </dgm:t>
    </dgm:pt>
    <dgm:pt modelId="{C4124FE8-08E2-4C6C-BC3F-5838BFAA410A}" type="pres">
      <dgm:prSet presAssocID="{AF9E5B63-80A9-480F-8BA8-D3E467020E63}" presName="child1group" presStyleCnt="0"/>
      <dgm:spPr/>
      <dgm:t>
        <a:bodyPr/>
        <a:lstStyle/>
        <a:p>
          <a:endParaRPr lang="zh-TW" altLang="en-US"/>
        </a:p>
      </dgm:t>
    </dgm:pt>
    <dgm:pt modelId="{59230636-418A-42BA-A939-4800EC1F08D1}" type="pres">
      <dgm:prSet presAssocID="{AF9E5B63-80A9-480F-8BA8-D3E467020E63}" presName="child1" presStyleLbl="bgAcc1" presStyleIdx="0" presStyleCnt="4" custScaleX="169562" custScaleY="149671" custLinFactNeighborX="-14191" custLinFactNeighborY="23979"/>
      <dgm:spPr/>
      <dgm:t>
        <a:bodyPr/>
        <a:lstStyle/>
        <a:p>
          <a:endParaRPr lang="zh-TW" altLang="en-US"/>
        </a:p>
      </dgm:t>
    </dgm:pt>
    <dgm:pt modelId="{784B9A51-611C-4059-8F38-40E938F0D41E}" type="pres">
      <dgm:prSet presAssocID="{AF9E5B63-80A9-480F-8BA8-D3E467020E63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17E4FF-B202-4BB1-86C3-7D1516C478F4}" type="pres">
      <dgm:prSet presAssocID="{AF9E5B63-80A9-480F-8BA8-D3E467020E63}" presName="child2group" presStyleCnt="0"/>
      <dgm:spPr/>
      <dgm:t>
        <a:bodyPr/>
        <a:lstStyle/>
        <a:p>
          <a:endParaRPr lang="zh-TW" altLang="en-US"/>
        </a:p>
      </dgm:t>
    </dgm:pt>
    <dgm:pt modelId="{EB0E2A1F-39A9-4FA9-8095-32DB2A43B71D}" type="pres">
      <dgm:prSet presAssocID="{AF9E5B63-80A9-480F-8BA8-D3E467020E63}" presName="child2" presStyleLbl="bgAcc1" presStyleIdx="1" presStyleCnt="4" custScaleX="165356" custScaleY="156041" custLinFactNeighborX="6754" custLinFactNeighborY="28026"/>
      <dgm:spPr/>
      <dgm:t>
        <a:bodyPr/>
        <a:lstStyle/>
        <a:p>
          <a:endParaRPr lang="zh-TW" altLang="en-US"/>
        </a:p>
      </dgm:t>
    </dgm:pt>
    <dgm:pt modelId="{D150D355-926F-49EB-9092-29F5A77891AC}" type="pres">
      <dgm:prSet presAssocID="{AF9E5B63-80A9-480F-8BA8-D3E467020E63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68FC9B-8749-428D-B75F-6388D4D2D0DB}" type="pres">
      <dgm:prSet presAssocID="{AF9E5B63-80A9-480F-8BA8-D3E467020E63}" presName="child3group" presStyleCnt="0"/>
      <dgm:spPr/>
      <dgm:t>
        <a:bodyPr/>
        <a:lstStyle/>
        <a:p>
          <a:endParaRPr lang="zh-TW" altLang="en-US"/>
        </a:p>
      </dgm:t>
    </dgm:pt>
    <dgm:pt modelId="{0FAD76A9-4ABB-45EF-A0AF-9D64837A3BC2}" type="pres">
      <dgm:prSet presAssocID="{AF9E5B63-80A9-480F-8BA8-D3E467020E63}" presName="child3" presStyleLbl="bgAcc1" presStyleIdx="2" presStyleCnt="4" custScaleX="152496" custScaleY="138800" custLinFactNeighborX="15506" custLinFactNeighborY="-29028"/>
      <dgm:spPr/>
      <dgm:t>
        <a:bodyPr/>
        <a:lstStyle/>
        <a:p>
          <a:endParaRPr lang="zh-TW" altLang="en-US"/>
        </a:p>
      </dgm:t>
    </dgm:pt>
    <dgm:pt modelId="{38DAAED0-B268-40F1-B336-A9244D5AB6C3}" type="pres">
      <dgm:prSet presAssocID="{AF9E5B63-80A9-480F-8BA8-D3E467020E63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EE60E1-7F66-40C0-9942-CE1E32C1BC13}" type="pres">
      <dgm:prSet presAssocID="{AF9E5B63-80A9-480F-8BA8-D3E467020E63}" presName="child4group" presStyleCnt="0"/>
      <dgm:spPr/>
      <dgm:t>
        <a:bodyPr/>
        <a:lstStyle/>
        <a:p>
          <a:endParaRPr lang="zh-TW" altLang="en-US"/>
        </a:p>
      </dgm:t>
    </dgm:pt>
    <dgm:pt modelId="{DB36087B-F3C5-433E-9755-C202B9009455}" type="pres">
      <dgm:prSet presAssocID="{AF9E5B63-80A9-480F-8BA8-D3E467020E63}" presName="child4" presStyleLbl="bgAcc1" presStyleIdx="3" presStyleCnt="4" custScaleX="165921" custScaleY="156086" custLinFactNeighborX="-15893" custLinFactNeighborY="-31063"/>
      <dgm:spPr/>
      <dgm:t>
        <a:bodyPr/>
        <a:lstStyle/>
        <a:p>
          <a:endParaRPr lang="zh-TW" altLang="en-US"/>
        </a:p>
      </dgm:t>
    </dgm:pt>
    <dgm:pt modelId="{E1B945CE-788D-46DB-9AB0-DA360D42E0DA}" type="pres">
      <dgm:prSet presAssocID="{AF9E5B63-80A9-480F-8BA8-D3E467020E63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767B7B-5C86-4510-BFE1-5B8D1CADF2EF}" type="pres">
      <dgm:prSet presAssocID="{AF9E5B63-80A9-480F-8BA8-D3E467020E63}" presName="childPlaceholder" presStyleCnt="0"/>
      <dgm:spPr/>
      <dgm:t>
        <a:bodyPr/>
        <a:lstStyle/>
        <a:p>
          <a:endParaRPr lang="zh-TW" altLang="en-US"/>
        </a:p>
      </dgm:t>
    </dgm:pt>
    <dgm:pt modelId="{827E41E2-6996-4EE0-824B-3E73DB1A7A31}" type="pres">
      <dgm:prSet presAssocID="{AF9E5B63-80A9-480F-8BA8-D3E467020E63}" presName="circle" presStyleCnt="0"/>
      <dgm:spPr/>
      <dgm:t>
        <a:bodyPr/>
        <a:lstStyle/>
        <a:p>
          <a:endParaRPr lang="zh-TW" altLang="en-US"/>
        </a:p>
      </dgm:t>
    </dgm:pt>
    <dgm:pt modelId="{8EE0A8F4-437E-497F-BFD5-2E5FFECCFADA}" type="pres">
      <dgm:prSet presAssocID="{AF9E5B63-80A9-480F-8BA8-D3E467020E63}" presName="quadrant1" presStyleLbl="node1" presStyleIdx="0" presStyleCnt="4" custLinFactNeighborX="2211" custLinFactNeighborY="32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2B9ACA-FC65-4175-A3E9-73DC0E50F0D4}" type="pres">
      <dgm:prSet presAssocID="{AF9E5B63-80A9-480F-8BA8-D3E467020E63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9FFF4A-299D-4E65-B77C-11C81A166123}" type="pres">
      <dgm:prSet presAssocID="{AF9E5B63-80A9-480F-8BA8-D3E467020E63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CB71A5-4C1E-48C1-9936-65632D4DC7CD}" type="pres">
      <dgm:prSet presAssocID="{AF9E5B63-80A9-480F-8BA8-D3E467020E63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A5FB79-3E57-46D6-AD3E-188F6D51FA69}" type="pres">
      <dgm:prSet presAssocID="{AF9E5B63-80A9-480F-8BA8-D3E467020E63}" presName="quadrantPlaceholder" presStyleCnt="0"/>
      <dgm:spPr/>
      <dgm:t>
        <a:bodyPr/>
        <a:lstStyle/>
        <a:p>
          <a:endParaRPr lang="zh-TW" altLang="en-US"/>
        </a:p>
      </dgm:t>
    </dgm:pt>
    <dgm:pt modelId="{893A8D30-66BF-4733-A5FE-ECEFCF779731}" type="pres">
      <dgm:prSet presAssocID="{AF9E5B63-80A9-480F-8BA8-D3E467020E63}" presName="center1" presStyleLbl="fgShp" presStyleIdx="0" presStyleCnt="2"/>
      <dgm:spPr/>
      <dgm:t>
        <a:bodyPr/>
        <a:lstStyle/>
        <a:p>
          <a:endParaRPr lang="zh-TW" altLang="en-US"/>
        </a:p>
      </dgm:t>
    </dgm:pt>
    <dgm:pt modelId="{C6E3D2C9-0CB6-4B28-BCB4-A37C01243280}" type="pres">
      <dgm:prSet presAssocID="{AF9E5B63-80A9-480F-8BA8-D3E467020E63}" presName="center2" presStyleLbl="fgShp" presStyleIdx="1" presStyleCnt="2"/>
      <dgm:spPr/>
      <dgm:t>
        <a:bodyPr/>
        <a:lstStyle/>
        <a:p>
          <a:endParaRPr lang="zh-TW" altLang="en-US"/>
        </a:p>
      </dgm:t>
    </dgm:pt>
  </dgm:ptLst>
  <dgm:cxnLst>
    <dgm:cxn modelId="{72D9FD00-28EA-439F-AFF1-7455C19496E4}" type="presOf" srcId="{9F182C5D-919B-43A6-8B4C-759D6CE0CD17}" destId="{DB36087B-F3C5-433E-9755-C202B9009455}" srcOrd="0" destOrd="5" presId="urn:microsoft.com/office/officeart/2005/8/layout/cycle4#1"/>
    <dgm:cxn modelId="{123ACFE9-2F71-49C7-B25B-BB59B424F9B7}" srcId="{6753BEBB-FC25-4453-BC2D-44ADA348D094}" destId="{E03683B2-296B-41D9-AF45-550D0D2BCC7A}" srcOrd="2" destOrd="0" parTransId="{7B45617F-0738-44B7-B02C-681BD4E316DA}" sibTransId="{BCC069EB-DAAA-473A-BAEA-1A0423F9D74C}"/>
    <dgm:cxn modelId="{A5288D2A-2E04-4980-9DFA-EC9B42EF4A07}" type="presOf" srcId="{C300FDAF-B3E9-4103-AE6B-EB8C6560A9CA}" destId="{DB36087B-F3C5-433E-9755-C202B9009455}" srcOrd="0" destOrd="1" presId="urn:microsoft.com/office/officeart/2005/8/layout/cycle4#1"/>
    <dgm:cxn modelId="{EC7F8EB2-B02C-4FD3-8E2D-3F9B96214C04}" type="presOf" srcId="{02707B72-1567-4BAC-9C49-D8DE418CC8E8}" destId="{DB36087B-F3C5-433E-9755-C202B9009455}" srcOrd="0" destOrd="3" presId="urn:microsoft.com/office/officeart/2005/8/layout/cycle4#1"/>
    <dgm:cxn modelId="{E6ED6859-7824-48A4-AE11-DA1DEF289D22}" type="presOf" srcId="{F20621D9-4E59-4823-A5BB-54911390F47A}" destId="{EB0E2A1F-39A9-4FA9-8095-32DB2A43B71D}" srcOrd="0" destOrd="3" presId="urn:microsoft.com/office/officeart/2005/8/layout/cycle4#1"/>
    <dgm:cxn modelId="{20297AA0-4B6B-455E-98D7-7F82ACD96CCA}" type="presOf" srcId="{48E215B0-207B-4422-A36F-EFEFF1A41C27}" destId="{DB36087B-F3C5-433E-9755-C202B9009455}" srcOrd="0" destOrd="4" presId="urn:microsoft.com/office/officeart/2005/8/layout/cycle4#1"/>
    <dgm:cxn modelId="{F8BFB48F-3581-454A-8371-C68698591A1F}" type="presOf" srcId="{A3B65118-620B-4069-82D1-566F0CA5AA4D}" destId="{8EE0A8F4-437E-497F-BFD5-2E5FFECCFADA}" srcOrd="0" destOrd="0" presId="urn:microsoft.com/office/officeart/2005/8/layout/cycle4#1"/>
    <dgm:cxn modelId="{2C01990B-D772-4CFF-93A5-0EE92413E156}" srcId="{0559B5ED-1A9D-4941-9D3C-2DFEAE8B7474}" destId="{9F182C5D-919B-43A6-8B4C-759D6CE0CD17}" srcOrd="5" destOrd="0" parTransId="{D15CEF56-0D5D-4792-8660-05A6735A68A6}" sibTransId="{AEC493EA-481C-4F22-9119-E8BF146B5D04}"/>
    <dgm:cxn modelId="{E7F052D0-E452-4D17-A924-8FA1DD73DDB1}" type="presOf" srcId="{0559B5ED-1A9D-4941-9D3C-2DFEAE8B7474}" destId="{DCCB71A5-4C1E-48C1-9936-65632D4DC7CD}" srcOrd="0" destOrd="0" presId="urn:microsoft.com/office/officeart/2005/8/layout/cycle4#1"/>
    <dgm:cxn modelId="{21E65FCB-4824-463E-9820-5EA721513A98}" type="presOf" srcId="{E9EB0C85-3CE0-4334-BB3E-14C4F00407A0}" destId="{EB0E2A1F-39A9-4FA9-8095-32DB2A43B71D}" srcOrd="0" destOrd="1" presId="urn:microsoft.com/office/officeart/2005/8/layout/cycle4#1"/>
    <dgm:cxn modelId="{77996A8D-F77D-469E-946E-CD95F1D68BAA}" srcId="{0DA82428-606D-4CC5-8FF0-3DB5A748A612}" destId="{B32D22F3-A2FF-4BA8-BA1A-51BEDF2DF70C}" srcOrd="1" destOrd="0" parTransId="{81A4DC05-54D0-49FA-9B68-6F4745091597}" sibTransId="{B539C6A6-08BC-44E4-8857-B3C319986717}"/>
    <dgm:cxn modelId="{9026D2F9-5084-4461-9014-AFF0D3ADAF44}" type="presOf" srcId="{E03683B2-296B-41D9-AF45-550D0D2BCC7A}" destId="{D150D355-926F-49EB-9092-29F5A77891AC}" srcOrd="1" destOrd="2" presId="urn:microsoft.com/office/officeart/2005/8/layout/cycle4#1"/>
    <dgm:cxn modelId="{B9E2FB38-68E0-47A9-8225-40B278B78978}" srcId="{0559B5ED-1A9D-4941-9D3C-2DFEAE8B7474}" destId="{02707B72-1567-4BAC-9C49-D8DE418CC8E8}" srcOrd="3" destOrd="0" parTransId="{81F8F9B8-ADB5-455F-890F-B917D95A8720}" sibTransId="{B4562645-1A3F-4AD1-9306-FDD0CC2B3BBB}"/>
    <dgm:cxn modelId="{2E36DFD8-DE7F-4648-98F9-D98634E012D7}" type="presOf" srcId="{3D5A2168-C45A-4C81-B30A-36A53A836219}" destId="{784B9A51-611C-4059-8F38-40E938F0D41E}" srcOrd="1" destOrd="1" presId="urn:microsoft.com/office/officeart/2005/8/layout/cycle4#1"/>
    <dgm:cxn modelId="{00E6C9D2-3153-45AC-90AA-6D354E1BF0A6}" type="presOf" srcId="{B32D22F3-A2FF-4BA8-BA1A-51BEDF2DF70C}" destId="{38DAAED0-B268-40F1-B336-A9244D5AB6C3}" srcOrd="1" destOrd="1" presId="urn:microsoft.com/office/officeart/2005/8/layout/cycle4#1"/>
    <dgm:cxn modelId="{14B6F955-822B-4185-BA01-C25128923FA9}" srcId="{6753BEBB-FC25-4453-BC2D-44ADA348D094}" destId="{E9EB0C85-3CE0-4334-BB3E-14C4F00407A0}" srcOrd="1" destOrd="0" parTransId="{6B9D377A-42F6-4198-90AF-7A39DA69200B}" sibTransId="{C0CD28B8-B23E-4A11-93E3-F234A8C74825}"/>
    <dgm:cxn modelId="{AD15047F-D188-4A66-9BB4-9B2EE2CC710B}" type="presOf" srcId="{7B5BE91E-FC44-4FAC-A2C3-8680EA082EEC}" destId="{E1B945CE-788D-46DB-9AB0-DA360D42E0DA}" srcOrd="1" destOrd="2" presId="urn:microsoft.com/office/officeart/2005/8/layout/cycle4#1"/>
    <dgm:cxn modelId="{5C65B017-0C6B-46A3-9242-5605326B1516}" type="presOf" srcId="{EFD6784F-3733-4896-9F05-69EBD5A49875}" destId="{E1B945CE-788D-46DB-9AB0-DA360D42E0DA}" srcOrd="1" destOrd="0" presId="urn:microsoft.com/office/officeart/2005/8/layout/cycle4#1"/>
    <dgm:cxn modelId="{756EDF4F-87FA-416A-9FE0-7D78EDB66877}" type="presOf" srcId="{B32D22F3-A2FF-4BA8-BA1A-51BEDF2DF70C}" destId="{0FAD76A9-4ABB-45EF-A0AF-9D64837A3BC2}" srcOrd="0" destOrd="1" presId="urn:microsoft.com/office/officeart/2005/8/layout/cycle4#1"/>
    <dgm:cxn modelId="{AB9D07B7-C26A-4A0C-A440-D68812DE4EAC}" type="presOf" srcId="{F821C8F8-00BC-4913-85E7-E88427A710A9}" destId="{D150D355-926F-49EB-9092-29F5A77891AC}" srcOrd="1" destOrd="0" presId="urn:microsoft.com/office/officeart/2005/8/layout/cycle4#1"/>
    <dgm:cxn modelId="{DD51B012-C8CA-44C9-BD7C-2C296616FDBD}" srcId="{0559B5ED-1A9D-4941-9D3C-2DFEAE8B7474}" destId="{80880CCB-9DA4-4089-933E-0260C809900A}" srcOrd="6" destOrd="0" parTransId="{D3E5652F-8BB6-40ED-A9A4-9EB3D72CA459}" sibTransId="{64F1010D-7E80-4B82-A95D-D678F481F3D2}"/>
    <dgm:cxn modelId="{D9BE28F8-BAC0-47D4-86BF-70ABF1C48936}" srcId="{A3B65118-620B-4069-82D1-566F0CA5AA4D}" destId="{3D5A2168-C45A-4C81-B30A-36A53A836219}" srcOrd="1" destOrd="0" parTransId="{3A2E3676-83A7-407D-B81F-B15F7EF6E02E}" sibTransId="{CE66AA53-47F0-4E04-B13C-D0BD6951A089}"/>
    <dgm:cxn modelId="{301FFF2C-E5A9-435E-8DE4-7D05C5DDD24A}" type="presOf" srcId="{E9EB0C85-3CE0-4334-BB3E-14C4F00407A0}" destId="{D150D355-926F-49EB-9092-29F5A77891AC}" srcOrd="1" destOrd="1" presId="urn:microsoft.com/office/officeart/2005/8/layout/cycle4#1"/>
    <dgm:cxn modelId="{299AE848-FC79-4B01-B712-2DC4311A85C5}" type="presOf" srcId="{C9A34CF2-A8D8-4196-8464-97FA2D103BC9}" destId="{0FAD76A9-4ABB-45EF-A0AF-9D64837A3BC2}" srcOrd="0" destOrd="0" presId="urn:microsoft.com/office/officeart/2005/8/layout/cycle4#1"/>
    <dgm:cxn modelId="{2A0F685F-EDEF-41BE-9BC8-F2C32D50E1C1}" type="presOf" srcId="{E03683B2-296B-41D9-AF45-550D0D2BCC7A}" destId="{EB0E2A1F-39A9-4FA9-8095-32DB2A43B71D}" srcOrd="0" destOrd="2" presId="urn:microsoft.com/office/officeart/2005/8/layout/cycle4#1"/>
    <dgm:cxn modelId="{3C06050E-9028-46A3-9BA3-0D2D7D388EF7}" srcId="{0559B5ED-1A9D-4941-9D3C-2DFEAE8B7474}" destId="{C300FDAF-B3E9-4103-AE6B-EB8C6560A9CA}" srcOrd="1" destOrd="0" parTransId="{6231D403-B609-4710-8B3D-9CDF4AB232AA}" sibTransId="{CDB7D456-0A12-4D89-AB26-E1A4B68C9D70}"/>
    <dgm:cxn modelId="{8535CCD0-0837-4FFC-82AF-13FD63C643A7}" srcId="{0DA82428-606D-4CC5-8FF0-3DB5A748A612}" destId="{005E8666-2FA3-4FCF-A5CD-92D14AB17E5B}" srcOrd="2" destOrd="0" parTransId="{3773EE56-5296-48FF-93EB-A7E3AA995B45}" sibTransId="{3CEBA829-E2BE-4C01-9EBB-8F7E43B058A8}"/>
    <dgm:cxn modelId="{B2412BC0-0A55-4082-9BA1-C92758CE96A7}" type="presOf" srcId="{80880CCB-9DA4-4089-933E-0260C809900A}" destId="{E1B945CE-788D-46DB-9AB0-DA360D42E0DA}" srcOrd="1" destOrd="6" presId="urn:microsoft.com/office/officeart/2005/8/layout/cycle4#1"/>
    <dgm:cxn modelId="{C8B908CE-76DF-401B-B9BC-F2ED298224C1}" type="presOf" srcId="{EFD6784F-3733-4896-9F05-69EBD5A49875}" destId="{DB36087B-F3C5-433E-9755-C202B9009455}" srcOrd="0" destOrd="0" presId="urn:microsoft.com/office/officeart/2005/8/layout/cycle4#1"/>
    <dgm:cxn modelId="{8E08FFC0-2367-4C0E-B140-CF55C2A65F4F}" type="presOf" srcId="{48E215B0-207B-4422-A36F-EFEFF1A41C27}" destId="{E1B945CE-788D-46DB-9AB0-DA360D42E0DA}" srcOrd="1" destOrd="4" presId="urn:microsoft.com/office/officeart/2005/8/layout/cycle4#1"/>
    <dgm:cxn modelId="{CC4FAA7F-F4D3-4171-BAC1-E30C30C7EDF1}" type="presOf" srcId="{04101A73-9847-4376-8448-A6B2AF8AD1B1}" destId="{784B9A51-611C-4059-8F38-40E938F0D41E}" srcOrd="1" destOrd="0" presId="urn:microsoft.com/office/officeart/2005/8/layout/cycle4#1"/>
    <dgm:cxn modelId="{C6FB6D68-AA71-4289-A82D-8F348B0C7D32}" type="presOf" srcId="{04101A73-9847-4376-8448-A6B2AF8AD1B1}" destId="{59230636-418A-42BA-A939-4800EC1F08D1}" srcOrd="0" destOrd="0" presId="urn:microsoft.com/office/officeart/2005/8/layout/cycle4#1"/>
    <dgm:cxn modelId="{BBF0DBFA-9937-4EDE-AB1E-AB928C41D125}" srcId="{AF9E5B63-80A9-480F-8BA8-D3E467020E63}" destId="{0559B5ED-1A9D-4941-9D3C-2DFEAE8B7474}" srcOrd="3" destOrd="0" parTransId="{AF3E460F-AC7B-42C0-BDC9-2F5B7CDB053A}" sibTransId="{CC6C6761-CB96-4479-BDEA-F940E4427FD0}"/>
    <dgm:cxn modelId="{CF2A3EA2-27A3-4E18-AE0A-C3AE96A952CF}" type="presOf" srcId="{C9A34CF2-A8D8-4196-8464-97FA2D103BC9}" destId="{38DAAED0-B268-40F1-B336-A9244D5AB6C3}" srcOrd="1" destOrd="0" presId="urn:microsoft.com/office/officeart/2005/8/layout/cycle4#1"/>
    <dgm:cxn modelId="{8C8B7127-D617-4341-BE82-28CD66F1100B}" type="presOf" srcId="{80880CCB-9DA4-4089-933E-0260C809900A}" destId="{DB36087B-F3C5-433E-9755-C202B9009455}" srcOrd="0" destOrd="6" presId="urn:microsoft.com/office/officeart/2005/8/layout/cycle4#1"/>
    <dgm:cxn modelId="{9683A032-E0E5-47FE-8255-57051B1719A6}" srcId="{6753BEBB-FC25-4453-BC2D-44ADA348D094}" destId="{F20621D9-4E59-4823-A5BB-54911390F47A}" srcOrd="3" destOrd="0" parTransId="{6493F182-6001-4BA1-B7FF-60B200ED0988}" sibTransId="{6C1815CF-FA50-4845-86FB-1D410B48AF98}"/>
    <dgm:cxn modelId="{66FF6CDD-77F8-4CA0-87BF-EA28E76961DE}" type="presOf" srcId="{6753BEBB-FC25-4453-BC2D-44ADA348D094}" destId="{092B9ACA-FC65-4175-A3E9-73DC0E50F0D4}" srcOrd="0" destOrd="0" presId="urn:microsoft.com/office/officeart/2005/8/layout/cycle4#1"/>
    <dgm:cxn modelId="{35FBE317-F027-4599-A284-CCD5A925B8F2}" type="presOf" srcId="{84ED5EE1-CD63-4C3D-848B-F381482668AC}" destId="{0FAD76A9-4ABB-45EF-A0AF-9D64837A3BC2}" srcOrd="0" destOrd="3" presId="urn:microsoft.com/office/officeart/2005/8/layout/cycle4#1"/>
    <dgm:cxn modelId="{408D7D46-E71F-4653-9415-DC81FE217EE3}" type="presOf" srcId="{AF9E5B63-80A9-480F-8BA8-D3E467020E63}" destId="{818F9025-304C-41A9-837F-E21455BD7AF6}" srcOrd="0" destOrd="0" presId="urn:microsoft.com/office/officeart/2005/8/layout/cycle4#1"/>
    <dgm:cxn modelId="{AB6A2263-749F-465E-9C93-31606DBA0C7C}" type="presOf" srcId="{3D5A2168-C45A-4C81-B30A-36A53A836219}" destId="{59230636-418A-42BA-A939-4800EC1F08D1}" srcOrd="0" destOrd="1" presId="urn:microsoft.com/office/officeart/2005/8/layout/cycle4#1"/>
    <dgm:cxn modelId="{F2B43D5F-CD5E-4DDD-A5CC-C4D6875A8135}" type="presOf" srcId="{84ED5EE1-CD63-4C3D-848B-F381482668AC}" destId="{38DAAED0-B268-40F1-B336-A9244D5AB6C3}" srcOrd="1" destOrd="3" presId="urn:microsoft.com/office/officeart/2005/8/layout/cycle4#1"/>
    <dgm:cxn modelId="{1DA7732C-E560-4E64-8C84-8C12974062B4}" srcId="{0559B5ED-1A9D-4941-9D3C-2DFEAE8B7474}" destId="{48E215B0-207B-4422-A36F-EFEFF1A41C27}" srcOrd="4" destOrd="0" parTransId="{80C8E0CB-B75C-46A6-BDFB-01A59550E20D}" sibTransId="{64300937-2885-4F6D-9BCC-D93E377A625D}"/>
    <dgm:cxn modelId="{6155DC3D-F494-4461-BF32-8020252C4313}" type="presOf" srcId="{0DA82428-606D-4CC5-8FF0-3DB5A748A612}" destId="{D39FFF4A-299D-4E65-B77C-11C81A166123}" srcOrd="0" destOrd="0" presId="urn:microsoft.com/office/officeart/2005/8/layout/cycle4#1"/>
    <dgm:cxn modelId="{630CE247-4ACE-4260-973E-08F3E51EADBD}" type="presOf" srcId="{02707B72-1567-4BAC-9C49-D8DE418CC8E8}" destId="{E1B945CE-788D-46DB-9AB0-DA360D42E0DA}" srcOrd="1" destOrd="3" presId="urn:microsoft.com/office/officeart/2005/8/layout/cycle4#1"/>
    <dgm:cxn modelId="{FC3E00E1-E775-4026-9B8A-54FB4791AAAF}" type="presOf" srcId="{9F182C5D-919B-43A6-8B4C-759D6CE0CD17}" destId="{E1B945CE-788D-46DB-9AB0-DA360D42E0DA}" srcOrd="1" destOrd="5" presId="urn:microsoft.com/office/officeart/2005/8/layout/cycle4#1"/>
    <dgm:cxn modelId="{064537D8-F5AA-41FB-956A-CFC8BEC4FE02}" srcId="{AF9E5B63-80A9-480F-8BA8-D3E467020E63}" destId="{6753BEBB-FC25-4453-BC2D-44ADA348D094}" srcOrd="1" destOrd="0" parTransId="{E36EBF98-7A21-4EDC-A1AC-C5E5FC81CB60}" sibTransId="{B53F59D1-7E8C-4687-A054-9A17426197C6}"/>
    <dgm:cxn modelId="{33E581AD-1FC0-4B87-8158-9127139BBEFF}" srcId="{0DA82428-606D-4CC5-8FF0-3DB5A748A612}" destId="{84ED5EE1-CD63-4C3D-848B-F381482668AC}" srcOrd="3" destOrd="0" parTransId="{35893933-89B8-4EF5-96BA-DB5F5E02BCD8}" sibTransId="{6F37FB79-D9A7-4562-A7DE-638DA21A2043}"/>
    <dgm:cxn modelId="{BC1D796A-B4EE-4A29-9011-AC57DA78827B}" srcId="{0DA82428-606D-4CC5-8FF0-3DB5A748A612}" destId="{C9A34CF2-A8D8-4196-8464-97FA2D103BC9}" srcOrd="0" destOrd="0" parTransId="{EDEA6A12-CA0D-4CDF-9093-B7A981668600}" sibTransId="{9C72707C-3D13-4140-B3F8-A9429528418B}"/>
    <dgm:cxn modelId="{664DF670-2545-4645-8255-97D07993C638}" srcId="{0559B5ED-1A9D-4941-9D3C-2DFEAE8B7474}" destId="{EFD6784F-3733-4896-9F05-69EBD5A49875}" srcOrd="0" destOrd="0" parTransId="{96AC42C9-B65B-4536-BAB0-BAE014E8C44E}" sibTransId="{3FBB8FD8-38CD-4984-A334-8D73C8CE704F}"/>
    <dgm:cxn modelId="{3EB09D86-4B1A-4E23-9A79-94D9FFCA3415}" srcId="{AF9E5B63-80A9-480F-8BA8-D3E467020E63}" destId="{A3B65118-620B-4069-82D1-566F0CA5AA4D}" srcOrd="0" destOrd="0" parTransId="{17633F50-68A6-49C5-BACA-12450C53A171}" sibTransId="{79A618A9-3873-4488-9E0D-E184488E7F98}"/>
    <dgm:cxn modelId="{29CE1C49-118A-4117-B681-A48A9522E0C1}" type="presOf" srcId="{005E8666-2FA3-4FCF-A5CD-92D14AB17E5B}" destId="{38DAAED0-B268-40F1-B336-A9244D5AB6C3}" srcOrd="1" destOrd="2" presId="urn:microsoft.com/office/officeart/2005/8/layout/cycle4#1"/>
    <dgm:cxn modelId="{9ED7160F-C97E-4AB0-A6CA-E29150095C16}" srcId="{A3B65118-620B-4069-82D1-566F0CA5AA4D}" destId="{04101A73-9847-4376-8448-A6B2AF8AD1B1}" srcOrd="0" destOrd="0" parTransId="{6D51295C-300B-405A-B1B2-6C9F4F7B84CF}" sibTransId="{8E86561B-9EB1-4CC9-AC54-CCC041517CD4}"/>
    <dgm:cxn modelId="{C0CF619C-9ACF-41F9-8AD6-CF1C9E002682}" srcId="{AF9E5B63-80A9-480F-8BA8-D3E467020E63}" destId="{0DA82428-606D-4CC5-8FF0-3DB5A748A612}" srcOrd="2" destOrd="0" parTransId="{0B13F50C-099A-41A1-968A-F013281799C6}" sibTransId="{8944671B-AF3A-4122-A784-EAB5B369ECC9}"/>
    <dgm:cxn modelId="{844FA07A-BEA7-4FB8-968F-FCF72A01C88D}" type="presOf" srcId="{C300FDAF-B3E9-4103-AE6B-EB8C6560A9CA}" destId="{E1B945CE-788D-46DB-9AB0-DA360D42E0DA}" srcOrd="1" destOrd="1" presId="urn:microsoft.com/office/officeart/2005/8/layout/cycle4#1"/>
    <dgm:cxn modelId="{0CEEAC24-7CC8-4F76-B327-11CAA7D65109}" type="presOf" srcId="{F20621D9-4E59-4823-A5BB-54911390F47A}" destId="{D150D355-926F-49EB-9092-29F5A77891AC}" srcOrd="1" destOrd="3" presId="urn:microsoft.com/office/officeart/2005/8/layout/cycle4#1"/>
    <dgm:cxn modelId="{28268400-D6F9-4575-B0E7-1FB377953A6B}" srcId="{0559B5ED-1A9D-4941-9D3C-2DFEAE8B7474}" destId="{7B5BE91E-FC44-4FAC-A2C3-8680EA082EEC}" srcOrd="2" destOrd="0" parTransId="{F2C6754D-1707-44BF-9AA4-CBA6944C9829}" sibTransId="{88B8D861-6CEC-4797-B9DE-D66C7EC7A375}"/>
    <dgm:cxn modelId="{36FA345F-EF66-43BB-B06D-AA0CC493925D}" type="presOf" srcId="{7B5BE91E-FC44-4FAC-A2C3-8680EA082EEC}" destId="{DB36087B-F3C5-433E-9755-C202B9009455}" srcOrd="0" destOrd="2" presId="urn:microsoft.com/office/officeart/2005/8/layout/cycle4#1"/>
    <dgm:cxn modelId="{6C342055-81C5-4DA7-9571-02E370920CFE}" type="presOf" srcId="{005E8666-2FA3-4FCF-A5CD-92D14AB17E5B}" destId="{0FAD76A9-4ABB-45EF-A0AF-9D64837A3BC2}" srcOrd="0" destOrd="2" presId="urn:microsoft.com/office/officeart/2005/8/layout/cycle4#1"/>
    <dgm:cxn modelId="{A85EF254-B163-4E91-A751-6BACA74F931D}" srcId="{6753BEBB-FC25-4453-BC2D-44ADA348D094}" destId="{F821C8F8-00BC-4913-85E7-E88427A710A9}" srcOrd="0" destOrd="0" parTransId="{E64506AA-72FF-431A-B35D-7D6D0F757700}" sibTransId="{AFDB21C3-5A5D-472B-B037-457E07DD4E44}"/>
    <dgm:cxn modelId="{F854ABE8-7394-4210-9F21-135440511306}" type="presOf" srcId="{F821C8F8-00BC-4913-85E7-E88427A710A9}" destId="{EB0E2A1F-39A9-4FA9-8095-32DB2A43B71D}" srcOrd="0" destOrd="0" presId="urn:microsoft.com/office/officeart/2005/8/layout/cycle4#1"/>
    <dgm:cxn modelId="{B4D30E87-1D3F-4340-89F0-C266DFFA601A}" type="presParOf" srcId="{818F9025-304C-41A9-837F-E21455BD7AF6}" destId="{5306B67A-D768-4C27-935B-DA1B1752300F}" srcOrd="0" destOrd="0" presId="urn:microsoft.com/office/officeart/2005/8/layout/cycle4#1"/>
    <dgm:cxn modelId="{97201D10-1CEB-4CE7-8F63-7A814C5D5AA4}" type="presParOf" srcId="{5306B67A-D768-4C27-935B-DA1B1752300F}" destId="{C4124FE8-08E2-4C6C-BC3F-5838BFAA410A}" srcOrd="0" destOrd="0" presId="urn:microsoft.com/office/officeart/2005/8/layout/cycle4#1"/>
    <dgm:cxn modelId="{35161D53-F1BA-48A6-A5BA-5A7ACDBCD75D}" type="presParOf" srcId="{C4124FE8-08E2-4C6C-BC3F-5838BFAA410A}" destId="{59230636-418A-42BA-A939-4800EC1F08D1}" srcOrd="0" destOrd="0" presId="urn:microsoft.com/office/officeart/2005/8/layout/cycle4#1"/>
    <dgm:cxn modelId="{1BF810CB-D444-4B3B-A2D0-8B36E8CF5850}" type="presParOf" srcId="{C4124FE8-08E2-4C6C-BC3F-5838BFAA410A}" destId="{784B9A51-611C-4059-8F38-40E938F0D41E}" srcOrd="1" destOrd="0" presId="urn:microsoft.com/office/officeart/2005/8/layout/cycle4#1"/>
    <dgm:cxn modelId="{52E99C1F-B106-4718-9AF9-FFC4FE31EB1D}" type="presParOf" srcId="{5306B67A-D768-4C27-935B-DA1B1752300F}" destId="{3D17E4FF-B202-4BB1-86C3-7D1516C478F4}" srcOrd="1" destOrd="0" presId="urn:microsoft.com/office/officeart/2005/8/layout/cycle4#1"/>
    <dgm:cxn modelId="{A87E22F1-983C-49F8-97DE-88516BC6DD59}" type="presParOf" srcId="{3D17E4FF-B202-4BB1-86C3-7D1516C478F4}" destId="{EB0E2A1F-39A9-4FA9-8095-32DB2A43B71D}" srcOrd="0" destOrd="0" presId="urn:microsoft.com/office/officeart/2005/8/layout/cycle4#1"/>
    <dgm:cxn modelId="{E09AF2B4-630D-4AF4-968D-71D180C4232C}" type="presParOf" srcId="{3D17E4FF-B202-4BB1-86C3-7D1516C478F4}" destId="{D150D355-926F-49EB-9092-29F5A77891AC}" srcOrd="1" destOrd="0" presId="urn:microsoft.com/office/officeart/2005/8/layout/cycle4#1"/>
    <dgm:cxn modelId="{7081F577-E0F2-48F6-B17C-3D2322A6BD84}" type="presParOf" srcId="{5306B67A-D768-4C27-935B-DA1B1752300F}" destId="{D268FC9B-8749-428D-B75F-6388D4D2D0DB}" srcOrd="2" destOrd="0" presId="urn:microsoft.com/office/officeart/2005/8/layout/cycle4#1"/>
    <dgm:cxn modelId="{FF8FA7E5-DBC7-43D8-A91F-76B3F4A9A8C4}" type="presParOf" srcId="{D268FC9B-8749-428D-B75F-6388D4D2D0DB}" destId="{0FAD76A9-4ABB-45EF-A0AF-9D64837A3BC2}" srcOrd="0" destOrd="0" presId="urn:microsoft.com/office/officeart/2005/8/layout/cycle4#1"/>
    <dgm:cxn modelId="{5218BF62-7CCB-44E2-B3C0-E38BEA2B8C78}" type="presParOf" srcId="{D268FC9B-8749-428D-B75F-6388D4D2D0DB}" destId="{38DAAED0-B268-40F1-B336-A9244D5AB6C3}" srcOrd="1" destOrd="0" presId="urn:microsoft.com/office/officeart/2005/8/layout/cycle4#1"/>
    <dgm:cxn modelId="{1465E5BE-B623-4E13-90C3-02157425DDE5}" type="presParOf" srcId="{5306B67A-D768-4C27-935B-DA1B1752300F}" destId="{D9EE60E1-7F66-40C0-9942-CE1E32C1BC13}" srcOrd="3" destOrd="0" presId="urn:microsoft.com/office/officeart/2005/8/layout/cycle4#1"/>
    <dgm:cxn modelId="{BBF82FAE-D6D9-4355-A0AB-CEE18456B7D2}" type="presParOf" srcId="{D9EE60E1-7F66-40C0-9942-CE1E32C1BC13}" destId="{DB36087B-F3C5-433E-9755-C202B9009455}" srcOrd="0" destOrd="0" presId="urn:microsoft.com/office/officeart/2005/8/layout/cycle4#1"/>
    <dgm:cxn modelId="{546D0FD7-3A53-4F2B-B0E0-51BA054064BC}" type="presParOf" srcId="{D9EE60E1-7F66-40C0-9942-CE1E32C1BC13}" destId="{E1B945CE-788D-46DB-9AB0-DA360D42E0DA}" srcOrd="1" destOrd="0" presId="urn:microsoft.com/office/officeart/2005/8/layout/cycle4#1"/>
    <dgm:cxn modelId="{EBE50F93-D7AD-46BF-AA11-28A44EB24548}" type="presParOf" srcId="{5306B67A-D768-4C27-935B-DA1B1752300F}" destId="{38767B7B-5C86-4510-BFE1-5B8D1CADF2EF}" srcOrd="4" destOrd="0" presId="urn:microsoft.com/office/officeart/2005/8/layout/cycle4#1"/>
    <dgm:cxn modelId="{5EDFB306-725D-41D1-A6C3-C30FFC38CF47}" type="presParOf" srcId="{818F9025-304C-41A9-837F-E21455BD7AF6}" destId="{827E41E2-6996-4EE0-824B-3E73DB1A7A31}" srcOrd="1" destOrd="0" presId="urn:microsoft.com/office/officeart/2005/8/layout/cycle4#1"/>
    <dgm:cxn modelId="{1F04106F-8FB0-45EB-88E4-59C72FD19433}" type="presParOf" srcId="{827E41E2-6996-4EE0-824B-3E73DB1A7A31}" destId="{8EE0A8F4-437E-497F-BFD5-2E5FFECCFADA}" srcOrd="0" destOrd="0" presId="urn:microsoft.com/office/officeart/2005/8/layout/cycle4#1"/>
    <dgm:cxn modelId="{2AD995BC-63E9-45CC-9F04-CF596F022AF1}" type="presParOf" srcId="{827E41E2-6996-4EE0-824B-3E73DB1A7A31}" destId="{092B9ACA-FC65-4175-A3E9-73DC0E50F0D4}" srcOrd="1" destOrd="0" presId="urn:microsoft.com/office/officeart/2005/8/layout/cycle4#1"/>
    <dgm:cxn modelId="{8024A828-54BF-4E6E-B165-5B8A3E8E978E}" type="presParOf" srcId="{827E41E2-6996-4EE0-824B-3E73DB1A7A31}" destId="{D39FFF4A-299D-4E65-B77C-11C81A166123}" srcOrd="2" destOrd="0" presId="urn:microsoft.com/office/officeart/2005/8/layout/cycle4#1"/>
    <dgm:cxn modelId="{2B400702-449F-4A40-A593-628A97D67826}" type="presParOf" srcId="{827E41E2-6996-4EE0-824B-3E73DB1A7A31}" destId="{DCCB71A5-4C1E-48C1-9936-65632D4DC7CD}" srcOrd="3" destOrd="0" presId="urn:microsoft.com/office/officeart/2005/8/layout/cycle4#1"/>
    <dgm:cxn modelId="{42B39C38-2583-49A2-869E-561C52B54A60}" type="presParOf" srcId="{827E41E2-6996-4EE0-824B-3E73DB1A7A31}" destId="{3BA5FB79-3E57-46D6-AD3E-188F6D51FA69}" srcOrd="4" destOrd="0" presId="urn:microsoft.com/office/officeart/2005/8/layout/cycle4#1"/>
    <dgm:cxn modelId="{A6FD9FEA-D9AE-4FB3-8BAC-874694916842}" type="presParOf" srcId="{818F9025-304C-41A9-837F-E21455BD7AF6}" destId="{893A8D30-66BF-4733-A5FE-ECEFCF779731}" srcOrd="2" destOrd="0" presId="urn:microsoft.com/office/officeart/2005/8/layout/cycle4#1"/>
    <dgm:cxn modelId="{5272112E-2FF5-4AE6-A129-21BF2455648D}" type="presParOf" srcId="{818F9025-304C-41A9-837F-E21455BD7AF6}" destId="{C6E3D2C9-0CB6-4B28-BCB4-A37C01243280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63CDD51-C538-4D2B-9393-FA097C4702A6}" type="doc">
      <dgm:prSet loTypeId="urn:microsoft.com/office/officeart/2005/8/layout/cycle7" loCatId="cycle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zh-TW" altLang="en-US"/>
        </a:p>
      </dgm:t>
    </dgm:pt>
    <dgm:pt modelId="{1CF2CBB9-DE16-4291-A85C-18D534B37694}">
      <dgm:prSet phldrT="[文字]" custT="1"/>
      <dgm:spPr/>
      <dgm:t>
        <a:bodyPr/>
        <a:lstStyle/>
        <a:p>
          <a:r>
            <a:rPr lang="zh-TW" altLang="en-US" sz="2400" b="1" dirty="0" smtClean="0"/>
            <a:t>班務處理及班級經營─　　　　　瞭解學生與經營正向班級氛圍</a:t>
          </a:r>
          <a:endParaRPr lang="zh-TW" altLang="en-US" sz="2400" b="1" dirty="0"/>
        </a:p>
      </dgm:t>
    </dgm:pt>
    <dgm:pt modelId="{1D7F80BF-7E01-403C-BB5E-1E78F5EF084D}" type="parTrans" cxnId="{ADDBE543-C429-4A13-A55E-42A48F49227A}">
      <dgm:prSet/>
      <dgm:spPr/>
      <dgm:t>
        <a:bodyPr/>
        <a:lstStyle/>
        <a:p>
          <a:endParaRPr lang="zh-TW" altLang="en-US"/>
        </a:p>
      </dgm:t>
    </dgm:pt>
    <dgm:pt modelId="{F5064F02-2481-4176-AED8-71C2792D3F4D}" type="sibTrans" cxnId="{ADDBE543-C429-4A13-A55E-42A48F49227A}">
      <dgm:prSet/>
      <dgm:spPr/>
      <dgm:t>
        <a:bodyPr/>
        <a:lstStyle/>
        <a:p>
          <a:endParaRPr lang="zh-TW" altLang="en-US"/>
        </a:p>
      </dgm:t>
    </dgm:pt>
    <dgm:pt modelId="{7A97B676-EAFF-43AB-9C6C-5406F4880F44}">
      <dgm:prSet phldrT="[文字]" custT="1"/>
      <dgm:spPr/>
      <dgm:t>
        <a:bodyPr/>
        <a:lstStyle/>
        <a:p>
          <a:r>
            <a:rPr lang="zh-TW" altLang="en-US" sz="2000" b="1" smtClean="0"/>
            <a:t>學生生活、學習、生涯、品行及身心健康之教育與輔導</a:t>
          </a:r>
          <a:endParaRPr lang="zh-TW" altLang="en-US" sz="2000" b="1" dirty="0"/>
        </a:p>
      </dgm:t>
    </dgm:pt>
    <dgm:pt modelId="{C65D6D1A-F4B5-4DB0-A177-411D184FF406}" type="parTrans" cxnId="{39F407D6-584E-4930-81B8-633E12D349EC}">
      <dgm:prSet/>
      <dgm:spPr/>
      <dgm:t>
        <a:bodyPr/>
        <a:lstStyle/>
        <a:p>
          <a:endParaRPr lang="zh-TW" altLang="en-US"/>
        </a:p>
      </dgm:t>
    </dgm:pt>
    <dgm:pt modelId="{5FEF4309-8711-45FA-A6DF-28D7BACB45CA}" type="sibTrans" cxnId="{39F407D6-584E-4930-81B8-633E12D349EC}">
      <dgm:prSet/>
      <dgm:spPr/>
      <dgm:t>
        <a:bodyPr/>
        <a:lstStyle/>
        <a:p>
          <a:endParaRPr lang="zh-TW" altLang="en-US"/>
        </a:p>
      </dgm:t>
    </dgm:pt>
    <dgm:pt modelId="{258D96CC-E587-40B2-AF6F-EA8A8447D00A}">
      <dgm:prSet phldrT="[文字]" custT="1"/>
      <dgm:spPr/>
      <dgm:t>
        <a:bodyPr/>
        <a:lstStyle/>
        <a:p>
          <a:r>
            <a:rPr lang="zh-TW" altLang="en-US" sz="2000" b="1" dirty="0" smtClean="0">
              <a:solidFill>
                <a:srgbClr val="C00000"/>
              </a:solidFill>
            </a:rPr>
            <a:t>學生偶發事件及申訴事件處理</a:t>
          </a:r>
          <a:endParaRPr lang="zh-TW" altLang="en-US" sz="2000" b="1" dirty="0">
            <a:solidFill>
              <a:srgbClr val="C00000"/>
            </a:solidFill>
          </a:endParaRPr>
        </a:p>
      </dgm:t>
    </dgm:pt>
    <dgm:pt modelId="{9FCB4A7D-4787-465F-B7A5-4B47D6A02640}" type="parTrans" cxnId="{14D74C10-7444-4402-96F6-1E5C3B2224C6}">
      <dgm:prSet/>
      <dgm:spPr/>
      <dgm:t>
        <a:bodyPr/>
        <a:lstStyle/>
        <a:p>
          <a:endParaRPr lang="zh-TW" altLang="en-US"/>
        </a:p>
      </dgm:t>
    </dgm:pt>
    <dgm:pt modelId="{25C08A7F-0A27-4ADC-8CFB-3F4AE67F7A9D}" type="sibTrans" cxnId="{14D74C10-7444-4402-96F6-1E5C3B2224C6}">
      <dgm:prSet/>
      <dgm:spPr/>
      <dgm:t>
        <a:bodyPr/>
        <a:lstStyle/>
        <a:p>
          <a:endParaRPr lang="zh-TW" altLang="en-US"/>
        </a:p>
      </dgm:t>
    </dgm:pt>
    <dgm:pt modelId="{C5D38104-98AC-437A-8DD0-CA19C6959A2B}">
      <dgm:prSet phldrT="[文字]" custT="1"/>
      <dgm:spPr/>
      <dgm:t>
        <a:bodyPr/>
        <a:lstStyle/>
        <a:p>
          <a:r>
            <a:rPr lang="zh-TW" altLang="en-US" sz="2000" b="1" dirty="0" smtClean="0"/>
            <a:t>其他有關班級學生之教學、訓輔、總務等事務處理</a:t>
          </a:r>
          <a:endParaRPr lang="zh-TW" altLang="en-US" sz="2000" b="1" dirty="0"/>
        </a:p>
      </dgm:t>
    </dgm:pt>
    <dgm:pt modelId="{B8254B9B-D367-48F9-84D3-2EAD415B0D57}" type="parTrans" cxnId="{D068ABF7-5DC7-43E5-962B-B534E2FBA02C}">
      <dgm:prSet/>
      <dgm:spPr/>
      <dgm:t>
        <a:bodyPr/>
        <a:lstStyle/>
        <a:p>
          <a:endParaRPr lang="zh-TW" altLang="en-US"/>
        </a:p>
      </dgm:t>
    </dgm:pt>
    <dgm:pt modelId="{D7C2CFC3-4C6A-46B7-97E9-B66DA5DE37D3}" type="sibTrans" cxnId="{D068ABF7-5DC7-43E5-962B-B534E2FBA02C}">
      <dgm:prSet/>
      <dgm:spPr/>
      <dgm:t>
        <a:bodyPr/>
        <a:lstStyle/>
        <a:p>
          <a:endParaRPr lang="zh-TW" altLang="en-US"/>
        </a:p>
      </dgm:t>
    </dgm:pt>
    <dgm:pt modelId="{79BC7C05-20CE-4213-9AE8-2370D7085761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rgbClr val="C00000"/>
              </a:solidFill>
            </a:rPr>
            <a:t>特殊需求學生之關照及個案輔導</a:t>
          </a:r>
          <a:endParaRPr lang="zh-TW" altLang="en-US" sz="2400" b="1" dirty="0">
            <a:solidFill>
              <a:srgbClr val="C00000"/>
            </a:solidFill>
          </a:endParaRPr>
        </a:p>
      </dgm:t>
    </dgm:pt>
    <dgm:pt modelId="{2D28C02C-BBB8-40A2-B58E-07983A4F8620}" type="parTrans" cxnId="{0B3D17CB-80ED-492D-829D-FE49FCAD712A}">
      <dgm:prSet/>
      <dgm:spPr/>
      <dgm:t>
        <a:bodyPr/>
        <a:lstStyle/>
        <a:p>
          <a:endParaRPr lang="zh-TW" altLang="en-US"/>
        </a:p>
      </dgm:t>
    </dgm:pt>
    <dgm:pt modelId="{A445F82E-A2B8-4DF8-B187-9CE21CB5F49F}" type="sibTrans" cxnId="{0B3D17CB-80ED-492D-829D-FE49FCAD712A}">
      <dgm:prSet/>
      <dgm:spPr/>
      <dgm:t>
        <a:bodyPr/>
        <a:lstStyle/>
        <a:p>
          <a:endParaRPr lang="zh-TW" altLang="en-US"/>
        </a:p>
      </dgm:t>
    </dgm:pt>
    <dgm:pt modelId="{22B0122A-795A-4769-BA59-960C85EAF797}">
      <dgm:prSet phldrT="[文字]" custT="1"/>
      <dgm:spPr/>
      <dgm:t>
        <a:bodyPr/>
        <a:lstStyle/>
        <a:p>
          <a:r>
            <a:rPr lang="zh-TW" altLang="en-US" sz="2800" b="1" dirty="0" smtClean="0">
              <a:solidFill>
                <a:srgbClr val="C00000"/>
              </a:solidFill>
            </a:rPr>
            <a:t>親師溝通與家庭聯繫</a:t>
          </a:r>
          <a:endParaRPr lang="zh-TW" altLang="en-US" sz="2800" b="1" dirty="0">
            <a:solidFill>
              <a:srgbClr val="C00000"/>
            </a:solidFill>
          </a:endParaRPr>
        </a:p>
      </dgm:t>
    </dgm:pt>
    <dgm:pt modelId="{C4D84C89-1DDA-4350-9F8E-FBEF6694CB39}" type="sibTrans" cxnId="{B7AF5297-7F19-4B8B-8D5B-EEA06EF013FD}">
      <dgm:prSet/>
      <dgm:spPr/>
      <dgm:t>
        <a:bodyPr/>
        <a:lstStyle/>
        <a:p>
          <a:endParaRPr lang="zh-TW" altLang="en-US"/>
        </a:p>
      </dgm:t>
    </dgm:pt>
    <dgm:pt modelId="{EC08451F-89C7-4626-BFCA-63932B2AFDED}" type="parTrans" cxnId="{B7AF5297-7F19-4B8B-8D5B-EEA06EF013FD}">
      <dgm:prSet/>
      <dgm:spPr/>
      <dgm:t>
        <a:bodyPr/>
        <a:lstStyle/>
        <a:p>
          <a:endParaRPr lang="zh-TW" altLang="en-US"/>
        </a:p>
      </dgm:t>
    </dgm:pt>
    <dgm:pt modelId="{07F59302-B890-4999-8EEE-81638292026E}" type="pres">
      <dgm:prSet presAssocID="{D63CDD51-C538-4D2B-9393-FA097C4702A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0F52799-4216-42B1-8F64-75C8FDE064FF}" type="pres">
      <dgm:prSet presAssocID="{1CF2CBB9-DE16-4291-A85C-18D534B37694}" presName="node" presStyleLbl="node1" presStyleIdx="0" presStyleCnt="6" custScaleX="312143" custScaleY="17791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50A7C98-21A8-480B-A5C1-A04625744F6A}" type="pres">
      <dgm:prSet presAssocID="{F5064F02-2481-4176-AED8-71C2792D3F4D}" presName="sibTrans" presStyleLbl="sibTrans2D1" presStyleIdx="0" presStyleCnt="6"/>
      <dgm:spPr/>
      <dgm:t>
        <a:bodyPr/>
        <a:lstStyle/>
        <a:p>
          <a:endParaRPr lang="zh-TW" altLang="en-US"/>
        </a:p>
      </dgm:t>
    </dgm:pt>
    <dgm:pt modelId="{2E47DF44-96FC-4BBA-AF8C-2B95F98A5581}" type="pres">
      <dgm:prSet presAssocID="{F5064F02-2481-4176-AED8-71C2792D3F4D}" presName="connectorText" presStyleLbl="sibTrans2D1" presStyleIdx="0" presStyleCnt="6"/>
      <dgm:spPr/>
      <dgm:t>
        <a:bodyPr/>
        <a:lstStyle/>
        <a:p>
          <a:endParaRPr lang="zh-TW" altLang="en-US"/>
        </a:p>
      </dgm:t>
    </dgm:pt>
    <dgm:pt modelId="{944527A1-F4AE-47E7-9082-BE49C44B0EB5}" type="pres">
      <dgm:prSet presAssocID="{7A97B676-EAFF-43AB-9C6C-5406F4880F44}" presName="node" presStyleLbl="node1" presStyleIdx="1" presStyleCnt="6" custScaleX="263767" custScaleY="162527" custRadScaleRad="88157" custRadScaleInc="250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D819B39-0A2B-4617-A7D0-4AB3A256013C}" type="pres">
      <dgm:prSet presAssocID="{5FEF4309-8711-45FA-A6DF-28D7BACB45CA}" presName="sibTrans" presStyleLbl="sibTrans2D1" presStyleIdx="1" presStyleCnt="6"/>
      <dgm:spPr/>
      <dgm:t>
        <a:bodyPr/>
        <a:lstStyle/>
        <a:p>
          <a:endParaRPr lang="zh-TW" altLang="en-US"/>
        </a:p>
      </dgm:t>
    </dgm:pt>
    <dgm:pt modelId="{7C770D35-934D-4C69-8B80-ECA1658943F3}" type="pres">
      <dgm:prSet presAssocID="{5FEF4309-8711-45FA-A6DF-28D7BACB45CA}" presName="connectorText" presStyleLbl="sibTrans2D1" presStyleIdx="1" presStyleCnt="6"/>
      <dgm:spPr/>
      <dgm:t>
        <a:bodyPr/>
        <a:lstStyle/>
        <a:p>
          <a:endParaRPr lang="zh-TW" altLang="en-US"/>
        </a:p>
      </dgm:t>
    </dgm:pt>
    <dgm:pt modelId="{5AE6769B-DD24-4973-B5A2-5780973BC27C}" type="pres">
      <dgm:prSet presAssocID="{22B0122A-795A-4769-BA59-960C85EAF797}" presName="node" presStyleLbl="node1" presStyleIdx="2" presStyleCnt="6" custScaleX="260999" custScaleY="162527" custRadScaleRad="87470" custRadScaleInc="-430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DBD774-07DA-4EED-9983-DC222A17F200}" type="pres">
      <dgm:prSet presAssocID="{C4D84C89-1DDA-4350-9F8E-FBEF6694CB39}" presName="sibTrans" presStyleLbl="sibTrans2D1" presStyleIdx="2" presStyleCnt="6"/>
      <dgm:spPr/>
      <dgm:t>
        <a:bodyPr/>
        <a:lstStyle/>
        <a:p>
          <a:endParaRPr lang="zh-TW" altLang="en-US"/>
        </a:p>
      </dgm:t>
    </dgm:pt>
    <dgm:pt modelId="{2BBA19C0-9D7A-40B2-855D-68ABE00ADBC7}" type="pres">
      <dgm:prSet presAssocID="{C4D84C89-1DDA-4350-9F8E-FBEF6694CB39}" presName="connectorText" presStyleLbl="sibTrans2D1" presStyleIdx="2" presStyleCnt="6"/>
      <dgm:spPr/>
      <dgm:t>
        <a:bodyPr/>
        <a:lstStyle/>
        <a:p>
          <a:endParaRPr lang="zh-TW" altLang="en-US"/>
        </a:p>
      </dgm:t>
    </dgm:pt>
    <dgm:pt modelId="{9C99BDCA-EAAB-47C8-AF41-E8204E1688B5}" type="pres">
      <dgm:prSet presAssocID="{79BC7C05-20CE-4213-9AE8-2370D7085761}" presName="node" presStyleLbl="node1" presStyleIdx="3" presStyleCnt="6" custScaleX="356030" custScaleY="118276" custRadScaleRad="85315" custRadScaleInc="-2097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B76B70-CE2E-4298-B04F-CEC1E8209061}" type="pres">
      <dgm:prSet presAssocID="{A445F82E-A2B8-4DF8-B187-9CE21CB5F49F}" presName="sibTrans" presStyleLbl="sibTrans2D1" presStyleIdx="3" presStyleCnt="6"/>
      <dgm:spPr/>
      <dgm:t>
        <a:bodyPr/>
        <a:lstStyle/>
        <a:p>
          <a:endParaRPr lang="zh-TW" altLang="en-US"/>
        </a:p>
      </dgm:t>
    </dgm:pt>
    <dgm:pt modelId="{1D1E6ACF-0BBA-406A-8F88-E6C8A567C9FE}" type="pres">
      <dgm:prSet presAssocID="{A445F82E-A2B8-4DF8-B187-9CE21CB5F49F}" presName="connectorText" presStyleLbl="sibTrans2D1" presStyleIdx="3" presStyleCnt="6"/>
      <dgm:spPr/>
      <dgm:t>
        <a:bodyPr/>
        <a:lstStyle/>
        <a:p>
          <a:endParaRPr lang="zh-TW" altLang="en-US"/>
        </a:p>
      </dgm:t>
    </dgm:pt>
    <dgm:pt modelId="{0555753F-9E08-47C7-A060-58441C81805A}" type="pres">
      <dgm:prSet presAssocID="{258D96CC-E587-40B2-AF6F-EA8A8447D00A}" presName="node" presStyleLbl="node1" presStyleIdx="4" presStyleCnt="6" custScaleX="261887" custScaleY="162527" custRadScaleRad="90333" custRadScaleInc="4492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7A3A61-E50A-427C-A2C3-4716FEE4782C}" type="pres">
      <dgm:prSet presAssocID="{25C08A7F-0A27-4ADC-8CFB-3F4AE67F7A9D}" presName="sibTrans" presStyleLbl="sibTrans2D1" presStyleIdx="4" presStyleCnt="6"/>
      <dgm:spPr/>
      <dgm:t>
        <a:bodyPr/>
        <a:lstStyle/>
        <a:p>
          <a:endParaRPr lang="zh-TW" altLang="en-US"/>
        </a:p>
      </dgm:t>
    </dgm:pt>
    <dgm:pt modelId="{A22C87FF-5C1A-41AD-9D89-2991F643E746}" type="pres">
      <dgm:prSet presAssocID="{25C08A7F-0A27-4ADC-8CFB-3F4AE67F7A9D}" presName="connectorText" presStyleLbl="sibTrans2D1" presStyleIdx="4" presStyleCnt="6"/>
      <dgm:spPr/>
      <dgm:t>
        <a:bodyPr/>
        <a:lstStyle/>
        <a:p>
          <a:endParaRPr lang="zh-TW" altLang="en-US"/>
        </a:p>
      </dgm:t>
    </dgm:pt>
    <dgm:pt modelId="{E4763B8B-09D9-4E33-97BA-DBCF0F0C358D}" type="pres">
      <dgm:prSet presAssocID="{C5D38104-98AC-437A-8DD0-CA19C6959A2B}" presName="node" presStyleLbl="node1" presStyleIdx="5" presStyleCnt="6" custScaleX="262514" custScaleY="162527" custRadScaleRad="92908" custRadScaleInc="-281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D99EB40-2615-47D7-9203-90E830BC3381}" type="pres">
      <dgm:prSet presAssocID="{D7C2CFC3-4C6A-46B7-97E9-B66DA5DE37D3}" presName="sibTrans" presStyleLbl="sibTrans2D1" presStyleIdx="5" presStyleCnt="6"/>
      <dgm:spPr/>
      <dgm:t>
        <a:bodyPr/>
        <a:lstStyle/>
        <a:p>
          <a:endParaRPr lang="zh-TW" altLang="en-US"/>
        </a:p>
      </dgm:t>
    </dgm:pt>
    <dgm:pt modelId="{F08F5ADE-B58A-4395-8956-96BD84F2438C}" type="pres">
      <dgm:prSet presAssocID="{D7C2CFC3-4C6A-46B7-97E9-B66DA5DE37D3}" presName="connectorText" presStyleLbl="sibTrans2D1" presStyleIdx="5" presStyleCnt="6"/>
      <dgm:spPr/>
      <dgm:t>
        <a:bodyPr/>
        <a:lstStyle/>
        <a:p>
          <a:endParaRPr lang="zh-TW" altLang="en-US"/>
        </a:p>
      </dgm:t>
    </dgm:pt>
  </dgm:ptLst>
  <dgm:cxnLst>
    <dgm:cxn modelId="{296640E7-09BF-4E5C-B335-09629795CDB6}" type="presOf" srcId="{C5D38104-98AC-437A-8DD0-CA19C6959A2B}" destId="{E4763B8B-09D9-4E33-97BA-DBCF0F0C358D}" srcOrd="0" destOrd="0" presId="urn:microsoft.com/office/officeart/2005/8/layout/cycle7"/>
    <dgm:cxn modelId="{C493EC3B-CD05-485A-A987-17CAFEDC5E75}" type="presOf" srcId="{1CF2CBB9-DE16-4291-A85C-18D534B37694}" destId="{20F52799-4216-42B1-8F64-75C8FDE064FF}" srcOrd="0" destOrd="0" presId="urn:microsoft.com/office/officeart/2005/8/layout/cycle7"/>
    <dgm:cxn modelId="{E5A4C0F0-54E8-4C4F-AC03-ABEE505C4D30}" type="presOf" srcId="{A445F82E-A2B8-4DF8-B187-9CE21CB5F49F}" destId="{E4B76B70-CE2E-4298-B04F-CEC1E8209061}" srcOrd="0" destOrd="0" presId="urn:microsoft.com/office/officeart/2005/8/layout/cycle7"/>
    <dgm:cxn modelId="{14D74C10-7444-4402-96F6-1E5C3B2224C6}" srcId="{D63CDD51-C538-4D2B-9393-FA097C4702A6}" destId="{258D96CC-E587-40B2-AF6F-EA8A8447D00A}" srcOrd="4" destOrd="0" parTransId="{9FCB4A7D-4787-465F-B7A5-4B47D6A02640}" sibTransId="{25C08A7F-0A27-4ADC-8CFB-3F4AE67F7A9D}"/>
    <dgm:cxn modelId="{ADDBE543-C429-4A13-A55E-42A48F49227A}" srcId="{D63CDD51-C538-4D2B-9393-FA097C4702A6}" destId="{1CF2CBB9-DE16-4291-A85C-18D534B37694}" srcOrd="0" destOrd="0" parTransId="{1D7F80BF-7E01-403C-BB5E-1E78F5EF084D}" sibTransId="{F5064F02-2481-4176-AED8-71C2792D3F4D}"/>
    <dgm:cxn modelId="{3F536329-15C8-4B7D-8BEC-6CA0C8EAB660}" type="presOf" srcId="{25C08A7F-0A27-4ADC-8CFB-3F4AE67F7A9D}" destId="{A22C87FF-5C1A-41AD-9D89-2991F643E746}" srcOrd="1" destOrd="0" presId="urn:microsoft.com/office/officeart/2005/8/layout/cycle7"/>
    <dgm:cxn modelId="{39E370F4-A60D-4545-97B4-44113A3739DE}" type="presOf" srcId="{C4D84C89-1DDA-4350-9F8E-FBEF6694CB39}" destId="{30DBD774-07DA-4EED-9983-DC222A17F200}" srcOrd="0" destOrd="0" presId="urn:microsoft.com/office/officeart/2005/8/layout/cycle7"/>
    <dgm:cxn modelId="{217A66F2-EA84-41AC-BC72-9B5E3D59DFC9}" type="presOf" srcId="{F5064F02-2481-4176-AED8-71C2792D3F4D}" destId="{2E47DF44-96FC-4BBA-AF8C-2B95F98A5581}" srcOrd="1" destOrd="0" presId="urn:microsoft.com/office/officeart/2005/8/layout/cycle7"/>
    <dgm:cxn modelId="{1B1CD81F-9B0E-454B-9E3D-2E462DC667EE}" type="presOf" srcId="{D63CDD51-C538-4D2B-9393-FA097C4702A6}" destId="{07F59302-B890-4999-8EEE-81638292026E}" srcOrd="0" destOrd="0" presId="urn:microsoft.com/office/officeart/2005/8/layout/cycle7"/>
    <dgm:cxn modelId="{39F407D6-584E-4930-81B8-633E12D349EC}" srcId="{D63CDD51-C538-4D2B-9393-FA097C4702A6}" destId="{7A97B676-EAFF-43AB-9C6C-5406F4880F44}" srcOrd="1" destOrd="0" parTransId="{C65D6D1A-F4B5-4DB0-A177-411D184FF406}" sibTransId="{5FEF4309-8711-45FA-A6DF-28D7BACB45CA}"/>
    <dgm:cxn modelId="{AE30E84B-00B1-475C-823B-9FC438F46B7B}" type="presOf" srcId="{25C08A7F-0A27-4ADC-8CFB-3F4AE67F7A9D}" destId="{2B7A3A61-E50A-427C-A2C3-4716FEE4782C}" srcOrd="0" destOrd="0" presId="urn:microsoft.com/office/officeart/2005/8/layout/cycle7"/>
    <dgm:cxn modelId="{A3F7E447-B9BB-4449-B227-2DCF18F98E5E}" type="presOf" srcId="{D7C2CFC3-4C6A-46B7-97E9-B66DA5DE37D3}" destId="{8D99EB40-2615-47D7-9203-90E830BC3381}" srcOrd="0" destOrd="0" presId="urn:microsoft.com/office/officeart/2005/8/layout/cycle7"/>
    <dgm:cxn modelId="{EC5C6B22-1FAF-4EE2-8E47-F394246EE6DB}" type="presOf" srcId="{258D96CC-E587-40B2-AF6F-EA8A8447D00A}" destId="{0555753F-9E08-47C7-A060-58441C81805A}" srcOrd="0" destOrd="0" presId="urn:microsoft.com/office/officeart/2005/8/layout/cycle7"/>
    <dgm:cxn modelId="{B8DA3390-C828-4801-97D5-BF8B6D2D6AAD}" type="presOf" srcId="{5FEF4309-8711-45FA-A6DF-28D7BACB45CA}" destId="{FD819B39-0A2B-4617-A7D0-4AB3A256013C}" srcOrd="0" destOrd="0" presId="urn:microsoft.com/office/officeart/2005/8/layout/cycle7"/>
    <dgm:cxn modelId="{6042A5C4-34B6-43A9-8848-E73ACE15C4B1}" type="presOf" srcId="{7A97B676-EAFF-43AB-9C6C-5406F4880F44}" destId="{944527A1-F4AE-47E7-9082-BE49C44B0EB5}" srcOrd="0" destOrd="0" presId="urn:microsoft.com/office/officeart/2005/8/layout/cycle7"/>
    <dgm:cxn modelId="{D068ABF7-5DC7-43E5-962B-B534E2FBA02C}" srcId="{D63CDD51-C538-4D2B-9393-FA097C4702A6}" destId="{C5D38104-98AC-437A-8DD0-CA19C6959A2B}" srcOrd="5" destOrd="0" parTransId="{B8254B9B-D367-48F9-84D3-2EAD415B0D57}" sibTransId="{D7C2CFC3-4C6A-46B7-97E9-B66DA5DE37D3}"/>
    <dgm:cxn modelId="{A7CB1DD7-E30C-4C16-B965-A2D1C26FEBA7}" type="presOf" srcId="{C4D84C89-1DDA-4350-9F8E-FBEF6694CB39}" destId="{2BBA19C0-9D7A-40B2-855D-68ABE00ADBC7}" srcOrd="1" destOrd="0" presId="urn:microsoft.com/office/officeart/2005/8/layout/cycle7"/>
    <dgm:cxn modelId="{0B3D17CB-80ED-492D-829D-FE49FCAD712A}" srcId="{D63CDD51-C538-4D2B-9393-FA097C4702A6}" destId="{79BC7C05-20CE-4213-9AE8-2370D7085761}" srcOrd="3" destOrd="0" parTransId="{2D28C02C-BBB8-40A2-B58E-07983A4F8620}" sibTransId="{A445F82E-A2B8-4DF8-B187-9CE21CB5F49F}"/>
    <dgm:cxn modelId="{FEF94323-84AA-4BEA-A2C0-E1028396777A}" type="presOf" srcId="{D7C2CFC3-4C6A-46B7-97E9-B66DA5DE37D3}" destId="{F08F5ADE-B58A-4395-8956-96BD84F2438C}" srcOrd="1" destOrd="0" presId="urn:microsoft.com/office/officeart/2005/8/layout/cycle7"/>
    <dgm:cxn modelId="{52217FD6-863C-41F6-9C6F-B5827958DD9B}" type="presOf" srcId="{79BC7C05-20CE-4213-9AE8-2370D7085761}" destId="{9C99BDCA-EAAB-47C8-AF41-E8204E1688B5}" srcOrd="0" destOrd="0" presId="urn:microsoft.com/office/officeart/2005/8/layout/cycle7"/>
    <dgm:cxn modelId="{2210E0C4-306E-4C57-B07D-D60229582A4E}" type="presOf" srcId="{F5064F02-2481-4176-AED8-71C2792D3F4D}" destId="{850A7C98-21A8-480B-A5C1-A04625744F6A}" srcOrd="0" destOrd="0" presId="urn:microsoft.com/office/officeart/2005/8/layout/cycle7"/>
    <dgm:cxn modelId="{A59A6FC0-7B96-4741-A2E6-E0467E5C85A4}" type="presOf" srcId="{22B0122A-795A-4769-BA59-960C85EAF797}" destId="{5AE6769B-DD24-4973-B5A2-5780973BC27C}" srcOrd="0" destOrd="0" presId="urn:microsoft.com/office/officeart/2005/8/layout/cycle7"/>
    <dgm:cxn modelId="{FEA41E13-5902-4CEC-8365-C2281D4BF5C6}" type="presOf" srcId="{A445F82E-A2B8-4DF8-B187-9CE21CB5F49F}" destId="{1D1E6ACF-0BBA-406A-8F88-E6C8A567C9FE}" srcOrd="1" destOrd="0" presId="urn:microsoft.com/office/officeart/2005/8/layout/cycle7"/>
    <dgm:cxn modelId="{B7AF5297-7F19-4B8B-8D5B-EEA06EF013FD}" srcId="{D63CDD51-C538-4D2B-9393-FA097C4702A6}" destId="{22B0122A-795A-4769-BA59-960C85EAF797}" srcOrd="2" destOrd="0" parTransId="{EC08451F-89C7-4626-BFCA-63932B2AFDED}" sibTransId="{C4D84C89-1DDA-4350-9F8E-FBEF6694CB39}"/>
    <dgm:cxn modelId="{1F91E256-3D19-4B1A-A04E-D5D9D186056E}" type="presOf" srcId="{5FEF4309-8711-45FA-A6DF-28D7BACB45CA}" destId="{7C770D35-934D-4C69-8B80-ECA1658943F3}" srcOrd="1" destOrd="0" presId="urn:microsoft.com/office/officeart/2005/8/layout/cycle7"/>
    <dgm:cxn modelId="{19D9B7D1-A451-4186-8722-3AE03D6BF51C}" type="presParOf" srcId="{07F59302-B890-4999-8EEE-81638292026E}" destId="{20F52799-4216-42B1-8F64-75C8FDE064FF}" srcOrd="0" destOrd="0" presId="urn:microsoft.com/office/officeart/2005/8/layout/cycle7"/>
    <dgm:cxn modelId="{34A7E304-92ED-4115-B19B-0C06CC210FEB}" type="presParOf" srcId="{07F59302-B890-4999-8EEE-81638292026E}" destId="{850A7C98-21A8-480B-A5C1-A04625744F6A}" srcOrd="1" destOrd="0" presId="urn:microsoft.com/office/officeart/2005/8/layout/cycle7"/>
    <dgm:cxn modelId="{29356229-A440-4689-A0F4-BECA244247DA}" type="presParOf" srcId="{850A7C98-21A8-480B-A5C1-A04625744F6A}" destId="{2E47DF44-96FC-4BBA-AF8C-2B95F98A5581}" srcOrd="0" destOrd="0" presId="urn:microsoft.com/office/officeart/2005/8/layout/cycle7"/>
    <dgm:cxn modelId="{FED7D519-84F5-41C2-8D3F-02AB3E8AC07B}" type="presParOf" srcId="{07F59302-B890-4999-8EEE-81638292026E}" destId="{944527A1-F4AE-47E7-9082-BE49C44B0EB5}" srcOrd="2" destOrd="0" presId="urn:microsoft.com/office/officeart/2005/8/layout/cycle7"/>
    <dgm:cxn modelId="{9CBFD35D-49DF-4CE5-A627-620C776461FD}" type="presParOf" srcId="{07F59302-B890-4999-8EEE-81638292026E}" destId="{FD819B39-0A2B-4617-A7D0-4AB3A256013C}" srcOrd="3" destOrd="0" presId="urn:microsoft.com/office/officeart/2005/8/layout/cycle7"/>
    <dgm:cxn modelId="{955B62BE-F985-4EFA-A527-099180381D52}" type="presParOf" srcId="{FD819B39-0A2B-4617-A7D0-4AB3A256013C}" destId="{7C770D35-934D-4C69-8B80-ECA1658943F3}" srcOrd="0" destOrd="0" presId="urn:microsoft.com/office/officeart/2005/8/layout/cycle7"/>
    <dgm:cxn modelId="{F4300BAA-350D-4C98-8DF0-D43D397EA70F}" type="presParOf" srcId="{07F59302-B890-4999-8EEE-81638292026E}" destId="{5AE6769B-DD24-4973-B5A2-5780973BC27C}" srcOrd="4" destOrd="0" presId="urn:microsoft.com/office/officeart/2005/8/layout/cycle7"/>
    <dgm:cxn modelId="{2E2ABB86-16BF-43C5-BF2B-24A12843CF18}" type="presParOf" srcId="{07F59302-B890-4999-8EEE-81638292026E}" destId="{30DBD774-07DA-4EED-9983-DC222A17F200}" srcOrd="5" destOrd="0" presId="urn:microsoft.com/office/officeart/2005/8/layout/cycle7"/>
    <dgm:cxn modelId="{0734B445-7970-4FB6-8003-2E9D7F6EEB95}" type="presParOf" srcId="{30DBD774-07DA-4EED-9983-DC222A17F200}" destId="{2BBA19C0-9D7A-40B2-855D-68ABE00ADBC7}" srcOrd="0" destOrd="0" presId="urn:microsoft.com/office/officeart/2005/8/layout/cycle7"/>
    <dgm:cxn modelId="{6A13C40E-C6DB-46C0-B28D-B192B57690ED}" type="presParOf" srcId="{07F59302-B890-4999-8EEE-81638292026E}" destId="{9C99BDCA-EAAB-47C8-AF41-E8204E1688B5}" srcOrd="6" destOrd="0" presId="urn:microsoft.com/office/officeart/2005/8/layout/cycle7"/>
    <dgm:cxn modelId="{1DE91156-DB29-479A-B350-9B5D2D2B6756}" type="presParOf" srcId="{07F59302-B890-4999-8EEE-81638292026E}" destId="{E4B76B70-CE2E-4298-B04F-CEC1E8209061}" srcOrd="7" destOrd="0" presId="urn:microsoft.com/office/officeart/2005/8/layout/cycle7"/>
    <dgm:cxn modelId="{10445E9F-5188-4CFE-BD1A-A182ACC1C41C}" type="presParOf" srcId="{E4B76B70-CE2E-4298-B04F-CEC1E8209061}" destId="{1D1E6ACF-0BBA-406A-8F88-E6C8A567C9FE}" srcOrd="0" destOrd="0" presId="urn:microsoft.com/office/officeart/2005/8/layout/cycle7"/>
    <dgm:cxn modelId="{1EC457FA-489C-4727-A3B4-45074EA0A951}" type="presParOf" srcId="{07F59302-B890-4999-8EEE-81638292026E}" destId="{0555753F-9E08-47C7-A060-58441C81805A}" srcOrd="8" destOrd="0" presId="urn:microsoft.com/office/officeart/2005/8/layout/cycle7"/>
    <dgm:cxn modelId="{6662AED1-2FC7-4794-8F57-2C7DC1F4C9E1}" type="presParOf" srcId="{07F59302-B890-4999-8EEE-81638292026E}" destId="{2B7A3A61-E50A-427C-A2C3-4716FEE4782C}" srcOrd="9" destOrd="0" presId="urn:microsoft.com/office/officeart/2005/8/layout/cycle7"/>
    <dgm:cxn modelId="{09A6A7DC-EEC3-4A2D-936D-1632C1EAE14A}" type="presParOf" srcId="{2B7A3A61-E50A-427C-A2C3-4716FEE4782C}" destId="{A22C87FF-5C1A-41AD-9D89-2991F643E746}" srcOrd="0" destOrd="0" presId="urn:microsoft.com/office/officeart/2005/8/layout/cycle7"/>
    <dgm:cxn modelId="{CFF630DB-318F-4394-9A3E-B08765451321}" type="presParOf" srcId="{07F59302-B890-4999-8EEE-81638292026E}" destId="{E4763B8B-09D9-4E33-97BA-DBCF0F0C358D}" srcOrd="10" destOrd="0" presId="urn:microsoft.com/office/officeart/2005/8/layout/cycle7"/>
    <dgm:cxn modelId="{09E5F706-2AC2-4A78-BD1C-48909CEF4281}" type="presParOf" srcId="{07F59302-B890-4999-8EEE-81638292026E}" destId="{8D99EB40-2615-47D7-9203-90E830BC3381}" srcOrd="11" destOrd="0" presId="urn:microsoft.com/office/officeart/2005/8/layout/cycle7"/>
    <dgm:cxn modelId="{A789697C-5E6C-426A-B98A-B91786A6EDC0}" type="presParOf" srcId="{8D99EB40-2615-47D7-9203-90E830BC3381}" destId="{F08F5ADE-B58A-4395-8956-96BD84F2438C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86B3C6E-3891-4878-9B07-722120D5D218}" type="doc">
      <dgm:prSet loTypeId="urn:microsoft.com/office/officeart/2005/8/layout/list1" loCatId="list" qsTypeId="urn:microsoft.com/office/officeart/2005/8/quickstyle/simple2" qsCatId="simple" csTypeId="urn:microsoft.com/office/officeart/2005/8/colors/accent3_1" csCatId="accent3" phldr="1"/>
      <dgm:spPr/>
      <dgm:t>
        <a:bodyPr/>
        <a:lstStyle/>
        <a:p>
          <a:endParaRPr lang="zh-TW" altLang="en-US"/>
        </a:p>
      </dgm:t>
    </dgm:pt>
    <dgm:pt modelId="{1B0AE19B-5994-44EF-B813-0A95C80E6700}">
      <dgm:prSet phldrT="[文字]" custT="1"/>
      <dgm:spPr/>
      <dgm:t>
        <a:bodyPr/>
        <a:lstStyle/>
        <a:p>
          <a:r>
            <a:rPr lang="zh-TW" altLang="en-US" sz="2400" b="1" dirty="0" smtClean="0"/>
            <a:t>預防或減少學生現有學習與適應的問題，進而達成發展性目標，而非以辦活動為主要考量</a:t>
          </a:r>
          <a:endParaRPr lang="zh-TW" altLang="en-US" sz="2400" dirty="0"/>
        </a:p>
      </dgm:t>
    </dgm:pt>
    <dgm:pt modelId="{D64AA1C1-B05C-408B-896C-78F8B0CB6EB5}" type="parTrans" cxnId="{48A0B818-69F3-4309-8195-C1A4C5BA0758}">
      <dgm:prSet/>
      <dgm:spPr/>
      <dgm:t>
        <a:bodyPr/>
        <a:lstStyle/>
        <a:p>
          <a:endParaRPr lang="zh-TW" altLang="en-US"/>
        </a:p>
      </dgm:t>
    </dgm:pt>
    <dgm:pt modelId="{A46F7AD0-B7DF-4983-A34B-2066641202BB}" type="sibTrans" cxnId="{48A0B818-69F3-4309-8195-C1A4C5BA0758}">
      <dgm:prSet/>
      <dgm:spPr/>
      <dgm:t>
        <a:bodyPr/>
        <a:lstStyle/>
        <a:p>
          <a:endParaRPr lang="zh-TW" altLang="en-US"/>
        </a:p>
      </dgm:t>
    </dgm:pt>
    <dgm:pt modelId="{441C90C1-5A91-4BAB-A11A-838A55B15A85}">
      <dgm:prSet phldrT="[文字]" custT="1"/>
      <dgm:spPr/>
      <dgm:t>
        <a:bodyPr/>
        <a:lstStyle/>
        <a:p>
          <a:r>
            <a:rPr lang="zh-TW" altLang="en-US" sz="2400" b="1" dirty="0" smtClean="0"/>
            <a:t>推動初級輔導工作的參考依據</a:t>
          </a:r>
          <a:endParaRPr lang="zh-TW" altLang="en-US" sz="2400" dirty="0"/>
        </a:p>
      </dgm:t>
    </dgm:pt>
    <dgm:pt modelId="{98450D57-12E2-4E5F-8040-EA25AE762696}" type="parTrans" cxnId="{C95C2DDD-4EFC-42F8-A25C-7E2C57B2C20C}">
      <dgm:prSet/>
      <dgm:spPr/>
      <dgm:t>
        <a:bodyPr/>
        <a:lstStyle/>
        <a:p>
          <a:endParaRPr lang="zh-TW" altLang="en-US"/>
        </a:p>
      </dgm:t>
    </dgm:pt>
    <dgm:pt modelId="{91B2D5CF-2802-4EE3-900C-7A64D9C5AB10}" type="sibTrans" cxnId="{C95C2DDD-4EFC-42F8-A25C-7E2C57B2C20C}">
      <dgm:prSet/>
      <dgm:spPr/>
      <dgm:t>
        <a:bodyPr/>
        <a:lstStyle/>
        <a:p>
          <a:endParaRPr lang="zh-TW" altLang="en-US"/>
        </a:p>
      </dgm:t>
    </dgm:pt>
    <dgm:pt modelId="{5A8E5C63-2732-403E-B229-5B07ABC3ACEF}">
      <dgm:prSet phldrT="[文字]" custT="1"/>
      <dgm:spPr/>
      <dgm:t>
        <a:bodyPr/>
        <a:lstStyle/>
        <a:p>
          <a:r>
            <a:rPr lang="zh-TW" altLang="en-US" sz="1800" dirty="0" smtClean="0"/>
            <a:t>學務處常見的學生違規行為紀錄</a:t>
          </a:r>
          <a:endParaRPr lang="zh-TW" altLang="en-US" sz="1800" dirty="0"/>
        </a:p>
      </dgm:t>
    </dgm:pt>
    <dgm:pt modelId="{96F4AD2E-8766-42CC-8D2A-ED5825FD75B7}" type="parTrans" cxnId="{3F0B8343-DC29-41C8-A5C1-15728A2D0E25}">
      <dgm:prSet/>
      <dgm:spPr/>
      <dgm:t>
        <a:bodyPr/>
        <a:lstStyle/>
        <a:p>
          <a:endParaRPr lang="zh-TW" altLang="en-US"/>
        </a:p>
      </dgm:t>
    </dgm:pt>
    <dgm:pt modelId="{C57B7F12-0864-4F00-B7D9-E8B30ED129C0}" type="sibTrans" cxnId="{3F0B8343-DC29-41C8-A5C1-15728A2D0E25}">
      <dgm:prSet/>
      <dgm:spPr/>
      <dgm:t>
        <a:bodyPr/>
        <a:lstStyle/>
        <a:p>
          <a:endParaRPr lang="zh-TW" altLang="en-US"/>
        </a:p>
      </dgm:t>
    </dgm:pt>
    <dgm:pt modelId="{58CCFFE2-6AB2-4247-B025-74FD3447822A}">
      <dgm:prSet custT="1"/>
      <dgm:spPr/>
      <dgm:t>
        <a:bodyPr/>
        <a:lstStyle/>
        <a:p>
          <a:r>
            <a:rPr lang="zh-TW" altLang="en-US" sz="1800" dirty="0" smtClean="0"/>
            <a:t>輔導室晤談學生的問題類別</a:t>
          </a:r>
          <a:endParaRPr lang="en-US" altLang="zh-TW" sz="1800" dirty="0" smtClean="0"/>
        </a:p>
      </dgm:t>
    </dgm:pt>
    <dgm:pt modelId="{AE1FB2FE-817D-414C-83CE-7E7F2AE6F994}" type="parTrans" cxnId="{BFD33219-7C76-4AFF-9F58-E15187CA7CEA}">
      <dgm:prSet/>
      <dgm:spPr/>
      <dgm:t>
        <a:bodyPr/>
        <a:lstStyle/>
        <a:p>
          <a:endParaRPr lang="zh-TW" altLang="en-US"/>
        </a:p>
      </dgm:t>
    </dgm:pt>
    <dgm:pt modelId="{1DB443B9-596C-47AD-946B-742AA5F96BA0}" type="sibTrans" cxnId="{BFD33219-7C76-4AFF-9F58-E15187CA7CEA}">
      <dgm:prSet/>
      <dgm:spPr/>
      <dgm:t>
        <a:bodyPr/>
        <a:lstStyle/>
        <a:p>
          <a:endParaRPr lang="zh-TW" altLang="en-US"/>
        </a:p>
      </dgm:t>
    </dgm:pt>
    <dgm:pt modelId="{6E844420-26DA-4EA9-B3BB-54001480158A}">
      <dgm:prSet custT="1"/>
      <dgm:spPr/>
      <dgm:t>
        <a:bodyPr/>
        <a:lstStyle/>
        <a:p>
          <a:r>
            <a:rPr lang="zh-TW" altLang="en-US" sz="1800" dirty="0" smtClean="0"/>
            <a:t>導師反映班級或學生常見的問題</a:t>
          </a:r>
          <a:endParaRPr lang="en-US" altLang="zh-TW" sz="1800" dirty="0" smtClean="0"/>
        </a:p>
      </dgm:t>
    </dgm:pt>
    <dgm:pt modelId="{9EFE0561-B947-49BB-BDE6-8798C92FC046}" type="parTrans" cxnId="{2B2BF34A-482E-422A-92E5-600EA193EDAC}">
      <dgm:prSet/>
      <dgm:spPr/>
      <dgm:t>
        <a:bodyPr/>
        <a:lstStyle/>
        <a:p>
          <a:endParaRPr lang="zh-TW" altLang="en-US"/>
        </a:p>
      </dgm:t>
    </dgm:pt>
    <dgm:pt modelId="{33325DB6-1B1B-4C3B-A72D-04BA47521132}" type="sibTrans" cxnId="{2B2BF34A-482E-422A-92E5-600EA193EDAC}">
      <dgm:prSet/>
      <dgm:spPr/>
      <dgm:t>
        <a:bodyPr/>
        <a:lstStyle/>
        <a:p>
          <a:endParaRPr lang="zh-TW" altLang="en-US"/>
        </a:p>
      </dgm:t>
    </dgm:pt>
    <dgm:pt modelId="{F4D14C2C-CFCD-4AEE-BAC0-860553FD5431}">
      <dgm:prSet custT="1"/>
      <dgm:spPr/>
      <dgm:t>
        <a:bodyPr/>
        <a:lstStyle/>
        <a:p>
          <a:r>
            <a:rPr lang="zh-TW" altLang="en-US" sz="1800" dirty="0" smtClean="0"/>
            <a:t>教師日常對學生行為的觀察</a:t>
          </a:r>
        </a:p>
      </dgm:t>
    </dgm:pt>
    <dgm:pt modelId="{D993A712-F2DD-4957-B0FC-D2B7F4217B7C}" type="parTrans" cxnId="{399F2C24-84B9-4AA8-9D1E-272B5D4876B8}">
      <dgm:prSet/>
      <dgm:spPr/>
      <dgm:t>
        <a:bodyPr/>
        <a:lstStyle/>
        <a:p>
          <a:endParaRPr lang="zh-TW" altLang="en-US"/>
        </a:p>
      </dgm:t>
    </dgm:pt>
    <dgm:pt modelId="{B43C8A26-12FB-434C-AEFC-74504E087898}" type="sibTrans" cxnId="{399F2C24-84B9-4AA8-9D1E-272B5D4876B8}">
      <dgm:prSet/>
      <dgm:spPr/>
      <dgm:t>
        <a:bodyPr/>
        <a:lstStyle/>
        <a:p>
          <a:endParaRPr lang="zh-TW" altLang="en-US"/>
        </a:p>
      </dgm:t>
    </dgm:pt>
    <dgm:pt modelId="{D0C5BA36-DDE0-45F3-9D98-463477762F5B}">
      <dgm:prSet custT="1"/>
      <dgm:spPr/>
      <dgm:t>
        <a:bodyPr/>
        <a:lstStyle/>
        <a:p>
          <a:r>
            <a:rPr lang="zh-TW" altLang="en-US" sz="1800" dirty="0" smtClean="0"/>
            <a:t>家長反映的學生問題</a:t>
          </a:r>
          <a:endParaRPr lang="en-US" altLang="zh-TW" sz="1800" dirty="0" smtClean="0"/>
        </a:p>
      </dgm:t>
    </dgm:pt>
    <dgm:pt modelId="{C7ECC69C-B061-4139-A157-73D76B2B7A71}" type="parTrans" cxnId="{E427F9F7-3D1F-4701-A01F-5C99FE228318}">
      <dgm:prSet/>
      <dgm:spPr/>
      <dgm:t>
        <a:bodyPr/>
        <a:lstStyle/>
        <a:p>
          <a:endParaRPr lang="zh-TW" altLang="en-US"/>
        </a:p>
      </dgm:t>
    </dgm:pt>
    <dgm:pt modelId="{A936354B-B707-4E95-BD2B-A382188356C7}" type="sibTrans" cxnId="{E427F9F7-3D1F-4701-A01F-5C99FE228318}">
      <dgm:prSet/>
      <dgm:spPr/>
      <dgm:t>
        <a:bodyPr/>
        <a:lstStyle/>
        <a:p>
          <a:endParaRPr lang="zh-TW" altLang="en-US"/>
        </a:p>
      </dgm:t>
    </dgm:pt>
    <dgm:pt modelId="{F0634AD3-B4A5-44A4-95F7-EC2E08F57E18}">
      <dgm:prSet custT="1"/>
      <dgm:spPr/>
      <dgm:t>
        <a:bodyPr/>
        <a:lstStyle/>
        <a:p>
          <a:r>
            <a:rPr lang="zh-TW" altLang="en-US" sz="1800" dirty="0" smtClean="0"/>
            <a:t>學生同儕反映的困擾與需求</a:t>
          </a:r>
          <a:endParaRPr lang="en-US" altLang="zh-TW" sz="1800" dirty="0" smtClean="0"/>
        </a:p>
      </dgm:t>
    </dgm:pt>
    <dgm:pt modelId="{BFEF7594-4946-4145-AE89-2D2726375B7C}" type="parTrans" cxnId="{9E5F87E3-46C2-4457-BEAD-56349C04FDF9}">
      <dgm:prSet/>
      <dgm:spPr/>
      <dgm:t>
        <a:bodyPr/>
        <a:lstStyle/>
        <a:p>
          <a:endParaRPr lang="zh-TW" altLang="en-US"/>
        </a:p>
      </dgm:t>
    </dgm:pt>
    <dgm:pt modelId="{B74777EE-0BFB-4923-A270-8867B375C110}" type="sibTrans" cxnId="{9E5F87E3-46C2-4457-BEAD-56349C04FDF9}">
      <dgm:prSet/>
      <dgm:spPr/>
      <dgm:t>
        <a:bodyPr/>
        <a:lstStyle/>
        <a:p>
          <a:endParaRPr lang="zh-TW" altLang="en-US"/>
        </a:p>
      </dgm:t>
    </dgm:pt>
    <dgm:pt modelId="{05D4CB0C-4035-4677-8A40-CE48E6AE29DE}">
      <dgm:prSet custT="1"/>
      <dgm:spPr/>
      <dgm:t>
        <a:bodyPr/>
        <a:lstStyle/>
        <a:p>
          <a:r>
            <a:rPr lang="zh-TW" altLang="en-US" sz="1800" dirty="0" smtClean="0"/>
            <a:t>社會現象衍生的問題（如霸凌、網路成癮）</a:t>
          </a:r>
          <a:endParaRPr lang="en-US" altLang="zh-TW" sz="1800" dirty="0" smtClean="0"/>
        </a:p>
      </dgm:t>
    </dgm:pt>
    <dgm:pt modelId="{46C15A2C-1774-46AF-9C28-381DA2966B5C}" type="parTrans" cxnId="{BD6E294E-A889-4B37-B99C-5E52764902D4}">
      <dgm:prSet/>
      <dgm:spPr/>
      <dgm:t>
        <a:bodyPr/>
        <a:lstStyle/>
        <a:p>
          <a:endParaRPr lang="zh-TW" altLang="en-US"/>
        </a:p>
      </dgm:t>
    </dgm:pt>
    <dgm:pt modelId="{BFEEC068-717E-4BA5-9D16-F1A4E3333EB0}" type="sibTrans" cxnId="{BD6E294E-A889-4B37-B99C-5E52764902D4}">
      <dgm:prSet/>
      <dgm:spPr/>
      <dgm:t>
        <a:bodyPr/>
        <a:lstStyle/>
        <a:p>
          <a:endParaRPr lang="zh-TW" altLang="en-US"/>
        </a:p>
      </dgm:t>
    </dgm:pt>
    <dgm:pt modelId="{E0D690AE-7E2A-474C-97A7-194BCEBB4464}">
      <dgm:prSet custT="1"/>
      <dgm:spPr/>
      <dgm:t>
        <a:bodyPr/>
        <a:lstStyle/>
        <a:p>
          <a:r>
            <a:rPr lang="zh-TW" altLang="en-US" sz="1800" dirty="0" smtClean="0"/>
            <a:t>學校社區文化常見的議題</a:t>
          </a:r>
          <a:r>
            <a:rPr lang="en-US" altLang="zh-TW" sz="1800" dirty="0" smtClean="0"/>
            <a:t>(</a:t>
          </a:r>
          <a:r>
            <a:rPr lang="zh-TW" altLang="en-US" sz="1800" dirty="0" smtClean="0"/>
            <a:t>如低社經地區</a:t>
          </a:r>
          <a:r>
            <a:rPr lang="en-US" altLang="zh-TW" sz="1800" dirty="0" smtClean="0"/>
            <a:t>)</a:t>
          </a:r>
        </a:p>
      </dgm:t>
    </dgm:pt>
    <dgm:pt modelId="{E4926B39-F7E4-4152-9287-FB99744C1689}" type="parTrans" cxnId="{FFDE0712-5509-46A0-994D-BD8A7381D270}">
      <dgm:prSet/>
      <dgm:spPr/>
      <dgm:t>
        <a:bodyPr/>
        <a:lstStyle/>
        <a:p>
          <a:endParaRPr lang="zh-TW" altLang="en-US"/>
        </a:p>
      </dgm:t>
    </dgm:pt>
    <dgm:pt modelId="{C1AABABC-962F-42F1-9BD6-1CF6A174FD70}" type="sibTrans" cxnId="{FFDE0712-5509-46A0-994D-BD8A7381D270}">
      <dgm:prSet/>
      <dgm:spPr/>
      <dgm:t>
        <a:bodyPr/>
        <a:lstStyle/>
        <a:p>
          <a:endParaRPr lang="zh-TW" altLang="en-US"/>
        </a:p>
      </dgm:t>
    </dgm:pt>
    <dgm:pt modelId="{8F2D7BC2-7E6F-4FA6-B24A-9323F4470F7F}">
      <dgm:prSet custT="1"/>
      <dgm:spPr/>
      <dgm:t>
        <a:bodyPr/>
        <a:lstStyle/>
        <a:p>
          <a:r>
            <a:rPr lang="zh-TW" altLang="zh-TW" sz="1800" dirty="0" smtClean="0"/>
            <a:t>國內外最近重要事件且與學生發展性輔導有關的議題</a:t>
          </a:r>
          <a:endParaRPr lang="en-US" altLang="zh-TW" sz="1800" dirty="0" smtClean="0"/>
        </a:p>
      </dgm:t>
    </dgm:pt>
    <dgm:pt modelId="{43DE9933-8E50-4E89-8140-7CBEE008EE41}" type="parTrans" cxnId="{6C874DE5-EF35-4627-B568-F39ECDF8FD70}">
      <dgm:prSet/>
      <dgm:spPr/>
      <dgm:t>
        <a:bodyPr/>
        <a:lstStyle/>
        <a:p>
          <a:endParaRPr lang="zh-TW" altLang="en-US"/>
        </a:p>
      </dgm:t>
    </dgm:pt>
    <dgm:pt modelId="{C6D81CEC-7FEC-4807-AD81-A2340D99DE46}" type="sibTrans" cxnId="{6C874DE5-EF35-4627-B568-F39ECDF8FD70}">
      <dgm:prSet/>
      <dgm:spPr/>
      <dgm:t>
        <a:bodyPr/>
        <a:lstStyle/>
        <a:p>
          <a:endParaRPr lang="zh-TW" altLang="en-US"/>
        </a:p>
      </dgm:t>
    </dgm:pt>
    <dgm:pt modelId="{4FC6D476-3AE6-45E8-B2D1-460BB2C8C128}" type="pres">
      <dgm:prSet presAssocID="{886B3C6E-3891-4878-9B07-722120D5D21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9E517D7-3240-47BC-A58A-DA8AA4107604}" type="pres">
      <dgm:prSet presAssocID="{1B0AE19B-5994-44EF-B813-0A95C80E6700}" presName="parentLin" presStyleCnt="0"/>
      <dgm:spPr/>
      <dgm:t>
        <a:bodyPr/>
        <a:lstStyle/>
        <a:p>
          <a:endParaRPr lang="zh-TW" altLang="en-US"/>
        </a:p>
      </dgm:t>
    </dgm:pt>
    <dgm:pt modelId="{3EC771A4-4CE6-4821-9CA2-1970359D0470}" type="pres">
      <dgm:prSet presAssocID="{1B0AE19B-5994-44EF-B813-0A95C80E6700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0459DFED-4879-4FEC-BDC1-FE3FB040DE98}" type="pres">
      <dgm:prSet presAssocID="{1B0AE19B-5994-44EF-B813-0A95C80E6700}" presName="parentText" presStyleLbl="node1" presStyleIdx="0" presStyleCnt="2" custScaleX="153988" custScaleY="32252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D45A42-7535-4F57-BB22-0217F71ED630}" type="pres">
      <dgm:prSet presAssocID="{1B0AE19B-5994-44EF-B813-0A95C80E6700}" presName="negativeSpace" presStyleCnt="0"/>
      <dgm:spPr/>
      <dgm:t>
        <a:bodyPr/>
        <a:lstStyle/>
        <a:p>
          <a:endParaRPr lang="zh-TW" altLang="en-US"/>
        </a:p>
      </dgm:t>
    </dgm:pt>
    <dgm:pt modelId="{0C5269BB-841E-4848-9A53-274ECBEC5674}" type="pres">
      <dgm:prSet presAssocID="{1B0AE19B-5994-44EF-B813-0A95C80E6700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00BDD97-6371-47C5-8358-81482BFB941D}" type="pres">
      <dgm:prSet presAssocID="{A46F7AD0-B7DF-4983-A34B-2066641202BB}" presName="spaceBetweenRectangles" presStyleCnt="0"/>
      <dgm:spPr/>
      <dgm:t>
        <a:bodyPr/>
        <a:lstStyle/>
        <a:p>
          <a:endParaRPr lang="zh-TW" altLang="en-US"/>
        </a:p>
      </dgm:t>
    </dgm:pt>
    <dgm:pt modelId="{FCDF4A94-6184-4BDF-BBFA-B07B8519B4E7}" type="pres">
      <dgm:prSet presAssocID="{441C90C1-5A91-4BAB-A11A-838A55B15A85}" presName="parentLin" presStyleCnt="0"/>
      <dgm:spPr/>
      <dgm:t>
        <a:bodyPr/>
        <a:lstStyle/>
        <a:p>
          <a:endParaRPr lang="zh-TW" altLang="en-US"/>
        </a:p>
      </dgm:t>
    </dgm:pt>
    <dgm:pt modelId="{9C0DE6D6-8771-4134-8230-A88A531E8179}" type="pres">
      <dgm:prSet presAssocID="{441C90C1-5A91-4BAB-A11A-838A55B15A85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828E9F69-081B-4CD5-9523-38686B641A3D}" type="pres">
      <dgm:prSet presAssocID="{441C90C1-5A91-4BAB-A11A-838A55B15A85}" presName="parentText" presStyleLbl="node1" presStyleIdx="1" presStyleCnt="2" custScaleX="141695" custScaleY="266041" custLinFactNeighborX="-9461" custLinFactNeighborY="-1080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6F70724-148C-49AF-BF33-E685BD2D6323}" type="pres">
      <dgm:prSet presAssocID="{441C90C1-5A91-4BAB-A11A-838A55B15A85}" presName="negativeSpace" presStyleCnt="0"/>
      <dgm:spPr/>
      <dgm:t>
        <a:bodyPr/>
        <a:lstStyle/>
        <a:p>
          <a:endParaRPr lang="zh-TW" altLang="en-US"/>
        </a:p>
      </dgm:t>
    </dgm:pt>
    <dgm:pt modelId="{EA961F6D-7131-4BF2-A4EB-3C7A243EDC33}" type="pres">
      <dgm:prSet presAssocID="{441C90C1-5A91-4BAB-A11A-838A55B15A85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F0B8343-DC29-41C8-A5C1-15728A2D0E25}" srcId="{441C90C1-5A91-4BAB-A11A-838A55B15A85}" destId="{5A8E5C63-2732-403E-B229-5B07ABC3ACEF}" srcOrd="0" destOrd="0" parTransId="{96F4AD2E-8766-42CC-8D2A-ED5825FD75B7}" sibTransId="{C57B7F12-0864-4F00-B7D9-E8B30ED129C0}"/>
    <dgm:cxn modelId="{11837538-AF99-4AC9-B8EA-0410618BEA6F}" type="presOf" srcId="{E0D690AE-7E2A-474C-97A7-194BCEBB4464}" destId="{EA961F6D-7131-4BF2-A4EB-3C7A243EDC33}" srcOrd="0" destOrd="7" presId="urn:microsoft.com/office/officeart/2005/8/layout/list1"/>
    <dgm:cxn modelId="{9114C382-DFDC-4C04-8F16-7864B2731739}" type="presOf" srcId="{F0634AD3-B4A5-44A4-95F7-EC2E08F57E18}" destId="{EA961F6D-7131-4BF2-A4EB-3C7A243EDC33}" srcOrd="0" destOrd="5" presId="urn:microsoft.com/office/officeart/2005/8/layout/list1"/>
    <dgm:cxn modelId="{38EEDEBE-B28C-43DB-AFAF-009CB9725CA2}" type="presOf" srcId="{D0C5BA36-DDE0-45F3-9D98-463477762F5B}" destId="{EA961F6D-7131-4BF2-A4EB-3C7A243EDC33}" srcOrd="0" destOrd="4" presId="urn:microsoft.com/office/officeart/2005/8/layout/list1"/>
    <dgm:cxn modelId="{FFDE0712-5509-46A0-994D-BD8A7381D270}" srcId="{441C90C1-5A91-4BAB-A11A-838A55B15A85}" destId="{E0D690AE-7E2A-474C-97A7-194BCEBB4464}" srcOrd="7" destOrd="0" parTransId="{E4926B39-F7E4-4152-9287-FB99744C1689}" sibTransId="{C1AABABC-962F-42F1-9BD6-1CF6A174FD70}"/>
    <dgm:cxn modelId="{4EE7BDD5-4463-4947-AC0C-0694E858E02A}" type="presOf" srcId="{1B0AE19B-5994-44EF-B813-0A95C80E6700}" destId="{0459DFED-4879-4FEC-BDC1-FE3FB040DE98}" srcOrd="1" destOrd="0" presId="urn:microsoft.com/office/officeart/2005/8/layout/list1"/>
    <dgm:cxn modelId="{C95C2DDD-4EFC-42F8-A25C-7E2C57B2C20C}" srcId="{886B3C6E-3891-4878-9B07-722120D5D218}" destId="{441C90C1-5A91-4BAB-A11A-838A55B15A85}" srcOrd="1" destOrd="0" parTransId="{98450D57-12E2-4E5F-8040-EA25AE762696}" sibTransId="{91B2D5CF-2802-4EE3-900C-7A64D9C5AB10}"/>
    <dgm:cxn modelId="{BB12DAAD-D182-4156-B17D-09ACA221CB63}" type="presOf" srcId="{6E844420-26DA-4EA9-B3BB-54001480158A}" destId="{EA961F6D-7131-4BF2-A4EB-3C7A243EDC33}" srcOrd="0" destOrd="2" presId="urn:microsoft.com/office/officeart/2005/8/layout/list1"/>
    <dgm:cxn modelId="{5B8DE83C-EB85-4B2E-9734-C322B409BEA7}" type="presOf" srcId="{441C90C1-5A91-4BAB-A11A-838A55B15A85}" destId="{9C0DE6D6-8771-4134-8230-A88A531E8179}" srcOrd="0" destOrd="0" presId="urn:microsoft.com/office/officeart/2005/8/layout/list1"/>
    <dgm:cxn modelId="{35076DAD-FD5C-4D0A-8EEF-097A9AF4876E}" type="presOf" srcId="{F4D14C2C-CFCD-4AEE-BAC0-860553FD5431}" destId="{EA961F6D-7131-4BF2-A4EB-3C7A243EDC33}" srcOrd="0" destOrd="3" presId="urn:microsoft.com/office/officeart/2005/8/layout/list1"/>
    <dgm:cxn modelId="{8C1C9BEF-BC0D-4E45-A2D9-FDD3F124E40B}" type="presOf" srcId="{05D4CB0C-4035-4677-8A40-CE48E6AE29DE}" destId="{EA961F6D-7131-4BF2-A4EB-3C7A243EDC33}" srcOrd="0" destOrd="6" presId="urn:microsoft.com/office/officeart/2005/8/layout/list1"/>
    <dgm:cxn modelId="{5E818404-14CE-48B6-8256-78F7608354CF}" type="presOf" srcId="{1B0AE19B-5994-44EF-B813-0A95C80E6700}" destId="{3EC771A4-4CE6-4821-9CA2-1970359D0470}" srcOrd="0" destOrd="0" presId="urn:microsoft.com/office/officeart/2005/8/layout/list1"/>
    <dgm:cxn modelId="{3D78FFA2-419C-493B-A0B6-84E713A60036}" type="presOf" srcId="{5A8E5C63-2732-403E-B229-5B07ABC3ACEF}" destId="{EA961F6D-7131-4BF2-A4EB-3C7A243EDC33}" srcOrd="0" destOrd="0" presId="urn:microsoft.com/office/officeart/2005/8/layout/list1"/>
    <dgm:cxn modelId="{399F2C24-84B9-4AA8-9D1E-272B5D4876B8}" srcId="{441C90C1-5A91-4BAB-A11A-838A55B15A85}" destId="{F4D14C2C-CFCD-4AEE-BAC0-860553FD5431}" srcOrd="3" destOrd="0" parTransId="{D993A712-F2DD-4957-B0FC-D2B7F4217B7C}" sibTransId="{B43C8A26-12FB-434C-AEFC-74504E087898}"/>
    <dgm:cxn modelId="{C58CF37E-0DCC-4416-A7DC-EDC8704C7970}" type="presOf" srcId="{886B3C6E-3891-4878-9B07-722120D5D218}" destId="{4FC6D476-3AE6-45E8-B2D1-460BB2C8C128}" srcOrd="0" destOrd="0" presId="urn:microsoft.com/office/officeart/2005/8/layout/list1"/>
    <dgm:cxn modelId="{2B2BF34A-482E-422A-92E5-600EA193EDAC}" srcId="{441C90C1-5A91-4BAB-A11A-838A55B15A85}" destId="{6E844420-26DA-4EA9-B3BB-54001480158A}" srcOrd="2" destOrd="0" parTransId="{9EFE0561-B947-49BB-BDE6-8798C92FC046}" sibTransId="{33325DB6-1B1B-4C3B-A72D-04BA47521132}"/>
    <dgm:cxn modelId="{F620447F-BF8A-47A5-B02F-54F04FC66A43}" type="presOf" srcId="{58CCFFE2-6AB2-4247-B025-74FD3447822A}" destId="{EA961F6D-7131-4BF2-A4EB-3C7A243EDC33}" srcOrd="0" destOrd="1" presId="urn:microsoft.com/office/officeart/2005/8/layout/list1"/>
    <dgm:cxn modelId="{6C874DE5-EF35-4627-B568-F39ECDF8FD70}" srcId="{441C90C1-5A91-4BAB-A11A-838A55B15A85}" destId="{8F2D7BC2-7E6F-4FA6-B24A-9323F4470F7F}" srcOrd="8" destOrd="0" parTransId="{43DE9933-8E50-4E89-8140-7CBEE008EE41}" sibTransId="{C6D81CEC-7FEC-4807-AD81-A2340D99DE46}"/>
    <dgm:cxn modelId="{48A0B818-69F3-4309-8195-C1A4C5BA0758}" srcId="{886B3C6E-3891-4878-9B07-722120D5D218}" destId="{1B0AE19B-5994-44EF-B813-0A95C80E6700}" srcOrd="0" destOrd="0" parTransId="{D64AA1C1-B05C-408B-896C-78F8B0CB6EB5}" sibTransId="{A46F7AD0-B7DF-4983-A34B-2066641202BB}"/>
    <dgm:cxn modelId="{C3C8CFB6-404E-4D07-B7DD-13FF8A25C755}" type="presOf" srcId="{441C90C1-5A91-4BAB-A11A-838A55B15A85}" destId="{828E9F69-081B-4CD5-9523-38686B641A3D}" srcOrd="1" destOrd="0" presId="urn:microsoft.com/office/officeart/2005/8/layout/list1"/>
    <dgm:cxn modelId="{9E5F87E3-46C2-4457-BEAD-56349C04FDF9}" srcId="{441C90C1-5A91-4BAB-A11A-838A55B15A85}" destId="{F0634AD3-B4A5-44A4-95F7-EC2E08F57E18}" srcOrd="5" destOrd="0" parTransId="{BFEF7594-4946-4145-AE89-2D2726375B7C}" sibTransId="{B74777EE-0BFB-4923-A270-8867B375C110}"/>
    <dgm:cxn modelId="{E427F9F7-3D1F-4701-A01F-5C99FE228318}" srcId="{441C90C1-5A91-4BAB-A11A-838A55B15A85}" destId="{D0C5BA36-DDE0-45F3-9D98-463477762F5B}" srcOrd="4" destOrd="0" parTransId="{C7ECC69C-B061-4139-A157-73D76B2B7A71}" sibTransId="{A936354B-B707-4E95-BD2B-A382188356C7}"/>
    <dgm:cxn modelId="{69A54DC2-5510-4F05-A30B-2E61649D573C}" type="presOf" srcId="{8F2D7BC2-7E6F-4FA6-B24A-9323F4470F7F}" destId="{EA961F6D-7131-4BF2-A4EB-3C7A243EDC33}" srcOrd="0" destOrd="8" presId="urn:microsoft.com/office/officeart/2005/8/layout/list1"/>
    <dgm:cxn modelId="{BD6E294E-A889-4B37-B99C-5E52764902D4}" srcId="{441C90C1-5A91-4BAB-A11A-838A55B15A85}" destId="{05D4CB0C-4035-4677-8A40-CE48E6AE29DE}" srcOrd="6" destOrd="0" parTransId="{46C15A2C-1774-46AF-9C28-381DA2966B5C}" sibTransId="{BFEEC068-717E-4BA5-9D16-F1A4E3333EB0}"/>
    <dgm:cxn modelId="{BFD33219-7C76-4AFF-9F58-E15187CA7CEA}" srcId="{441C90C1-5A91-4BAB-A11A-838A55B15A85}" destId="{58CCFFE2-6AB2-4247-B025-74FD3447822A}" srcOrd="1" destOrd="0" parTransId="{AE1FB2FE-817D-414C-83CE-7E7F2AE6F994}" sibTransId="{1DB443B9-596C-47AD-946B-742AA5F96BA0}"/>
    <dgm:cxn modelId="{0045E6DB-5976-4FAB-89C4-F33ED71ABA72}" type="presParOf" srcId="{4FC6D476-3AE6-45E8-B2D1-460BB2C8C128}" destId="{49E517D7-3240-47BC-A58A-DA8AA4107604}" srcOrd="0" destOrd="0" presId="urn:microsoft.com/office/officeart/2005/8/layout/list1"/>
    <dgm:cxn modelId="{B86A3663-F771-4A50-BF21-7AB63809A0CE}" type="presParOf" srcId="{49E517D7-3240-47BC-A58A-DA8AA4107604}" destId="{3EC771A4-4CE6-4821-9CA2-1970359D0470}" srcOrd="0" destOrd="0" presId="urn:microsoft.com/office/officeart/2005/8/layout/list1"/>
    <dgm:cxn modelId="{A1C9B28B-09B3-4E4F-9FBE-C51AC9F9143D}" type="presParOf" srcId="{49E517D7-3240-47BC-A58A-DA8AA4107604}" destId="{0459DFED-4879-4FEC-BDC1-FE3FB040DE98}" srcOrd="1" destOrd="0" presId="urn:microsoft.com/office/officeart/2005/8/layout/list1"/>
    <dgm:cxn modelId="{B9230F5C-371E-4562-8C18-03FF50109E95}" type="presParOf" srcId="{4FC6D476-3AE6-45E8-B2D1-460BB2C8C128}" destId="{B6D45A42-7535-4F57-BB22-0217F71ED630}" srcOrd="1" destOrd="0" presId="urn:microsoft.com/office/officeart/2005/8/layout/list1"/>
    <dgm:cxn modelId="{22CFB991-EDB8-458D-B170-B7D5F568350D}" type="presParOf" srcId="{4FC6D476-3AE6-45E8-B2D1-460BB2C8C128}" destId="{0C5269BB-841E-4848-9A53-274ECBEC5674}" srcOrd="2" destOrd="0" presId="urn:microsoft.com/office/officeart/2005/8/layout/list1"/>
    <dgm:cxn modelId="{F5E46F7C-2A4E-4381-BBAB-432B1B684682}" type="presParOf" srcId="{4FC6D476-3AE6-45E8-B2D1-460BB2C8C128}" destId="{D00BDD97-6371-47C5-8358-81482BFB941D}" srcOrd="3" destOrd="0" presId="urn:microsoft.com/office/officeart/2005/8/layout/list1"/>
    <dgm:cxn modelId="{58147CAA-AB35-4797-886E-70BA82880BD2}" type="presParOf" srcId="{4FC6D476-3AE6-45E8-B2D1-460BB2C8C128}" destId="{FCDF4A94-6184-4BDF-BBFA-B07B8519B4E7}" srcOrd="4" destOrd="0" presId="urn:microsoft.com/office/officeart/2005/8/layout/list1"/>
    <dgm:cxn modelId="{70BFB870-0246-4FE4-A70B-125534EAA3B7}" type="presParOf" srcId="{FCDF4A94-6184-4BDF-BBFA-B07B8519B4E7}" destId="{9C0DE6D6-8771-4134-8230-A88A531E8179}" srcOrd="0" destOrd="0" presId="urn:microsoft.com/office/officeart/2005/8/layout/list1"/>
    <dgm:cxn modelId="{1A5B3DFD-D92B-47D1-8912-432AB88F50DD}" type="presParOf" srcId="{FCDF4A94-6184-4BDF-BBFA-B07B8519B4E7}" destId="{828E9F69-081B-4CD5-9523-38686B641A3D}" srcOrd="1" destOrd="0" presId="urn:microsoft.com/office/officeart/2005/8/layout/list1"/>
    <dgm:cxn modelId="{3951FEE8-94E2-4FB2-8344-515C20FFA346}" type="presParOf" srcId="{4FC6D476-3AE6-45E8-B2D1-460BB2C8C128}" destId="{E6F70724-148C-49AF-BF33-E685BD2D6323}" srcOrd="5" destOrd="0" presId="urn:microsoft.com/office/officeart/2005/8/layout/list1"/>
    <dgm:cxn modelId="{FFE13D48-7C07-4009-8C39-828339652723}" type="presParOf" srcId="{4FC6D476-3AE6-45E8-B2D1-460BB2C8C128}" destId="{EA961F6D-7131-4BF2-A4EB-3C7A243EDC33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0BF552E-D12B-3F43-B630-39FE1DF1238C}" type="doc">
      <dgm:prSet loTypeId="urn:microsoft.com/office/officeart/2005/8/layout/vList2" loCatId="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541C4178-2978-CA41-AFDB-98C8B36FA4C6}">
      <dgm:prSet custT="1"/>
      <dgm:spPr/>
      <dgm:t>
        <a:bodyPr/>
        <a:lstStyle/>
        <a:p>
          <a:pPr rtl="0"/>
          <a:r>
            <a:rPr lang="zh-TW" altLang="en-US" sz="2800" b="1" dirty="0" smtClean="0">
              <a:latin typeface="微軟正黑體" pitchFamily="34" charset="-120"/>
              <a:ea typeface="微軟正黑體" pitchFamily="34" charset="-120"/>
            </a:rPr>
            <a:t>雙師</a:t>
          </a:r>
          <a:r>
            <a:rPr lang="en-US" altLang="zh-TW" sz="2800" b="1" dirty="0" smtClean="0">
              <a:latin typeface="微軟正黑體" pitchFamily="34" charset="-120"/>
              <a:ea typeface="微軟正黑體" pitchFamily="34" charset="-120"/>
            </a:rPr>
            <a:t>=</a:t>
          </a:r>
          <a:r>
            <a:rPr lang="zh-TW" altLang="en-US" sz="2800" b="1" dirty="0" smtClean="0">
              <a:latin typeface="微軟正黑體" pitchFamily="34" charset="-120"/>
              <a:ea typeface="微軟正黑體" pitchFamily="34" charset="-120"/>
            </a:rPr>
            <a:t>輔導教師與導師的合作</a:t>
          </a:r>
          <a:endParaRPr lang="zh-TW" altLang="en-US" sz="2800" b="1" dirty="0">
            <a:latin typeface="微軟正黑體" pitchFamily="34" charset="-120"/>
            <a:ea typeface="微軟正黑體" pitchFamily="34" charset="-120"/>
          </a:endParaRPr>
        </a:p>
      </dgm:t>
    </dgm:pt>
    <dgm:pt modelId="{4F3B6267-9C06-3948-8BD6-DBA78D987571}" type="parTrans" cxnId="{BEC5494D-74E4-344A-B020-BBA2D689272B}">
      <dgm:prSet/>
      <dgm:spPr/>
      <dgm:t>
        <a:bodyPr/>
        <a:lstStyle/>
        <a:p>
          <a:endParaRPr lang="zh-TW" altLang="en-US"/>
        </a:p>
      </dgm:t>
    </dgm:pt>
    <dgm:pt modelId="{9FD3A24C-07C0-8241-99F9-5C6FBFB6C45B}" type="sibTrans" cxnId="{BEC5494D-74E4-344A-B020-BBA2D689272B}">
      <dgm:prSet/>
      <dgm:spPr/>
      <dgm:t>
        <a:bodyPr/>
        <a:lstStyle/>
        <a:p>
          <a:endParaRPr lang="zh-TW" altLang="en-US"/>
        </a:p>
      </dgm:t>
    </dgm:pt>
    <dgm:pt modelId="{EBD26FD0-42C2-4945-A5C4-840388F33BD7}">
      <dgm:prSet custT="1"/>
      <dgm:spPr/>
      <dgm:t>
        <a:bodyPr/>
        <a:lstStyle/>
        <a:p>
          <a:pPr rtl="0"/>
          <a:r>
            <a:rPr lang="zh-TW" altLang="en-US" sz="2400" dirty="0" smtClean="0"/>
            <a:t>及早經營與導師的同事情誼與信賴關係</a:t>
          </a:r>
          <a:endParaRPr lang="zh-TW" altLang="en-US" sz="2400" dirty="0"/>
        </a:p>
      </dgm:t>
    </dgm:pt>
    <dgm:pt modelId="{F5976E13-D1AB-7D40-A14E-C4B58C9470BE}" type="parTrans" cxnId="{AE3B0084-651F-ED4F-BF01-9D5C9D601341}">
      <dgm:prSet/>
      <dgm:spPr/>
      <dgm:t>
        <a:bodyPr/>
        <a:lstStyle/>
        <a:p>
          <a:endParaRPr lang="zh-TW" altLang="en-US"/>
        </a:p>
      </dgm:t>
    </dgm:pt>
    <dgm:pt modelId="{2E63E630-91CE-A84E-9DC9-A8D50EF55782}" type="sibTrans" cxnId="{AE3B0084-651F-ED4F-BF01-9D5C9D601341}">
      <dgm:prSet/>
      <dgm:spPr/>
      <dgm:t>
        <a:bodyPr/>
        <a:lstStyle/>
        <a:p>
          <a:endParaRPr lang="zh-TW" altLang="en-US"/>
        </a:p>
      </dgm:t>
    </dgm:pt>
    <dgm:pt modelId="{D3DB4549-62B5-2541-9259-6C2AC9236E6B}">
      <dgm:prSet custT="1"/>
      <dgm:spPr/>
      <dgm:t>
        <a:bodyPr/>
        <a:lstStyle/>
        <a:p>
          <a:pPr rtl="0"/>
          <a:r>
            <a:rPr lang="zh-TW" altLang="en-US" sz="2400" dirty="0" smtClean="0"/>
            <a:t>轉介前儘可能完整地進行資訊交流</a:t>
          </a:r>
          <a:endParaRPr lang="zh-TW" altLang="en-US" sz="2400" dirty="0"/>
        </a:p>
      </dgm:t>
    </dgm:pt>
    <dgm:pt modelId="{1F266C09-B7C2-4C45-844B-C7BB9CC60AAA}" type="parTrans" cxnId="{C6DB1E7C-64EC-D74F-9156-E3356A89219F}">
      <dgm:prSet/>
      <dgm:spPr/>
      <dgm:t>
        <a:bodyPr/>
        <a:lstStyle/>
        <a:p>
          <a:endParaRPr lang="zh-TW" altLang="en-US"/>
        </a:p>
      </dgm:t>
    </dgm:pt>
    <dgm:pt modelId="{BBF5FC36-AB17-DE43-AE38-47624BD7A4CC}" type="sibTrans" cxnId="{C6DB1E7C-64EC-D74F-9156-E3356A89219F}">
      <dgm:prSet/>
      <dgm:spPr/>
      <dgm:t>
        <a:bodyPr/>
        <a:lstStyle/>
        <a:p>
          <a:endParaRPr lang="zh-TW" altLang="en-US"/>
        </a:p>
      </dgm:t>
    </dgm:pt>
    <dgm:pt modelId="{8B2A6E10-2DC9-DF4A-9208-035F8BA88D25}">
      <dgm:prSet custT="1"/>
      <dgm:spPr/>
      <dgm:t>
        <a:bodyPr/>
        <a:lstStyle/>
        <a:p>
          <a:pPr rtl="0"/>
          <a:r>
            <a:rPr lang="zh-TW" altLang="en-US" sz="2400" dirty="0" smtClean="0"/>
            <a:t>瞭解導師對輔導的需求與期待</a:t>
          </a:r>
          <a:endParaRPr lang="zh-TW" altLang="en-US" sz="2400" dirty="0"/>
        </a:p>
      </dgm:t>
    </dgm:pt>
    <dgm:pt modelId="{5921FDD0-39D2-ED48-9D96-002B636EF028}" type="parTrans" cxnId="{D6F6094C-4775-6D47-9A72-F4713E43BCF0}">
      <dgm:prSet/>
      <dgm:spPr/>
      <dgm:t>
        <a:bodyPr/>
        <a:lstStyle/>
        <a:p>
          <a:endParaRPr lang="zh-TW" altLang="en-US"/>
        </a:p>
      </dgm:t>
    </dgm:pt>
    <dgm:pt modelId="{797625CF-087F-8F47-B0D3-DBAEBCD4B1EE}" type="sibTrans" cxnId="{D6F6094C-4775-6D47-9A72-F4713E43BCF0}">
      <dgm:prSet/>
      <dgm:spPr/>
      <dgm:t>
        <a:bodyPr/>
        <a:lstStyle/>
        <a:p>
          <a:endParaRPr lang="zh-TW" altLang="en-US"/>
        </a:p>
      </dgm:t>
    </dgm:pt>
    <dgm:pt modelId="{770455B0-9550-A447-BAA5-F11DC5BA5E80}">
      <dgm:prSet custT="1"/>
      <dgm:spPr/>
      <dgm:t>
        <a:bodyPr/>
        <a:lstStyle/>
        <a:p>
          <a:pPr rtl="0"/>
          <a:r>
            <a:rPr lang="zh-TW" altLang="en-US" sz="2400" dirty="0" smtClean="0"/>
            <a:t>輔導過程的「適切」拜訪與交流（諮詢合作）</a:t>
          </a:r>
          <a:endParaRPr lang="zh-TW" altLang="en-US" sz="2400" dirty="0"/>
        </a:p>
      </dgm:t>
    </dgm:pt>
    <dgm:pt modelId="{D70EA7D6-4C58-6945-B3C4-32E8D7391CCE}" type="parTrans" cxnId="{AE702659-85A3-B84D-A17D-A573DC1299D6}">
      <dgm:prSet/>
      <dgm:spPr/>
      <dgm:t>
        <a:bodyPr/>
        <a:lstStyle/>
        <a:p>
          <a:endParaRPr lang="zh-TW" altLang="en-US"/>
        </a:p>
      </dgm:t>
    </dgm:pt>
    <dgm:pt modelId="{FD11727F-885D-464F-A2CC-645C2F51F9C5}" type="sibTrans" cxnId="{AE702659-85A3-B84D-A17D-A573DC1299D6}">
      <dgm:prSet/>
      <dgm:spPr/>
      <dgm:t>
        <a:bodyPr/>
        <a:lstStyle/>
        <a:p>
          <a:endParaRPr lang="zh-TW" altLang="en-US"/>
        </a:p>
      </dgm:t>
    </dgm:pt>
    <dgm:pt modelId="{B8E2D55B-6950-FD40-8C2F-55A34633719C}">
      <dgm:prSet custT="1"/>
      <dgm:spPr/>
      <dgm:t>
        <a:bodyPr/>
        <a:lstStyle/>
        <a:p>
          <a:pPr rtl="0"/>
          <a:r>
            <a:rPr lang="zh-TW" altLang="en-US" sz="2400" dirty="0" smtClean="0"/>
            <a:t>主動聯繫、運用「輔導聯絡簿」</a:t>
          </a:r>
          <a:endParaRPr lang="zh-TW" altLang="en-US" sz="2400" dirty="0"/>
        </a:p>
      </dgm:t>
    </dgm:pt>
    <dgm:pt modelId="{2FC1DB92-502B-7D4E-8122-C78E1C1244AF}" type="parTrans" cxnId="{C4E27DF8-2974-DF45-9197-013EA9564A65}">
      <dgm:prSet/>
      <dgm:spPr/>
      <dgm:t>
        <a:bodyPr/>
        <a:lstStyle/>
        <a:p>
          <a:endParaRPr lang="zh-TW" altLang="en-US"/>
        </a:p>
      </dgm:t>
    </dgm:pt>
    <dgm:pt modelId="{B57393D2-94AE-5B4A-B29A-EAC158F3358D}" type="sibTrans" cxnId="{C4E27DF8-2974-DF45-9197-013EA9564A65}">
      <dgm:prSet/>
      <dgm:spPr/>
      <dgm:t>
        <a:bodyPr/>
        <a:lstStyle/>
        <a:p>
          <a:endParaRPr lang="zh-TW" altLang="en-US"/>
        </a:p>
      </dgm:t>
    </dgm:pt>
    <dgm:pt modelId="{F2539353-952B-FF42-BCE6-C3EDBC10E565}">
      <dgm:prSet custT="1"/>
      <dgm:spPr/>
      <dgm:t>
        <a:bodyPr/>
        <a:lstStyle/>
        <a:p>
          <a:pPr rtl="0"/>
          <a:r>
            <a:rPr lang="zh-TW" altLang="en-US" sz="2400" dirty="0" smtClean="0"/>
            <a:t>「非正式」的討論：機動性的「適時」拜訪</a:t>
          </a:r>
          <a:endParaRPr lang="zh-TW" altLang="en-US" sz="2400" dirty="0"/>
        </a:p>
      </dgm:t>
    </dgm:pt>
    <dgm:pt modelId="{58156FC7-F24F-C64D-AF1A-CB3A1FA38BAF}" type="parTrans" cxnId="{B278C4A8-E0B7-9C4C-B572-FD0CF847F6C5}">
      <dgm:prSet/>
      <dgm:spPr/>
      <dgm:t>
        <a:bodyPr/>
        <a:lstStyle/>
        <a:p>
          <a:endParaRPr lang="zh-TW" altLang="en-US"/>
        </a:p>
      </dgm:t>
    </dgm:pt>
    <dgm:pt modelId="{5B9B42E4-5190-C34E-A0AB-D4E688607F27}" type="sibTrans" cxnId="{B278C4A8-E0B7-9C4C-B572-FD0CF847F6C5}">
      <dgm:prSet/>
      <dgm:spPr/>
      <dgm:t>
        <a:bodyPr/>
        <a:lstStyle/>
        <a:p>
          <a:endParaRPr lang="zh-TW" altLang="en-US"/>
        </a:p>
      </dgm:t>
    </dgm:pt>
    <dgm:pt modelId="{32FED27C-79F0-B942-AB18-FCCE7C9C9701}">
      <dgm:prSet custT="1"/>
      <dgm:spPr/>
      <dgm:t>
        <a:bodyPr/>
        <a:lstStyle/>
        <a:p>
          <a:pPr rtl="0"/>
          <a:r>
            <a:rPr lang="zh-TW" altLang="en-US" sz="2400" dirty="0" smtClean="0"/>
            <a:t>瞭解導師的人格特質及壓力情緒反應</a:t>
          </a:r>
          <a:endParaRPr lang="zh-TW" altLang="en-US" sz="2400" dirty="0"/>
        </a:p>
      </dgm:t>
    </dgm:pt>
    <dgm:pt modelId="{5B46CBF4-7EC9-2D4F-B2D4-226042BDDEBB}" type="parTrans" cxnId="{F442F56E-41E7-AB42-95E1-88C44A86E084}">
      <dgm:prSet/>
      <dgm:spPr/>
      <dgm:t>
        <a:bodyPr/>
        <a:lstStyle/>
        <a:p>
          <a:endParaRPr lang="zh-TW" altLang="en-US"/>
        </a:p>
      </dgm:t>
    </dgm:pt>
    <dgm:pt modelId="{D631D191-22E4-2D4D-939B-4E0B9E4755D5}" type="sibTrans" cxnId="{F442F56E-41E7-AB42-95E1-88C44A86E084}">
      <dgm:prSet/>
      <dgm:spPr/>
      <dgm:t>
        <a:bodyPr/>
        <a:lstStyle/>
        <a:p>
          <a:endParaRPr lang="zh-TW" altLang="en-US"/>
        </a:p>
      </dgm:t>
    </dgm:pt>
    <dgm:pt modelId="{93074069-A1D2-694C-A4BD-158EC67662B8}">
      <dgm:prSet custT="1"/>
      <dgm:spPr/>
      <dgm:t>
        <a:bodyPr/>
        <a:lstStyle/>
        <a:p>
          <a:pPr rtl="0"/>
          <a:r>
            <a:rPr lang="zh-TW" altLang="en-US" sz="2800" b="1" dirty="0" smtClean="0">
              <a:latin typeface="微軟正黑體" pitchFamily="34" charset="-120"/>
              <a:ea typeface="微軟正黑體" pitchFamily="34" charset="-120"/>
            </a:rPr>
            <a:t>協助教師處理班級突發性危機事件</a:t>
          </a:r>
          <a:endParaRPr lang="zh-TW" altLang="en-US" sz="2800" b="1" dirty="0">
            <a:latin typeface="微軟正黑體" pitchFamily="34" charset="-120"/>
            <a:ea typeface="微軟正黑體" pitchFamily="34" charset="-120"/>
          </a:endParaRPr>
        </a:p>
      </dgm:t>
    </dgm:pt>
    <dgm:pt modelId="{47F63AC2-7412-AA45-9C2F-8F664C49F1D6}" type="parTrans" cxnId="{F59D3F28-522A-194E-B9B5-1E45381C3AD8}">
      <dgm:prSet/>
      <dgm:spPr/>
      <dgm:t>
        <a:bodyPr/>
        <a:lstStyle/>
        <a:p>
          <a:endParaRPr lang="zh-TW" altLang="en-US"/>
        </a:p>
      </dgm:t>
    </dgm:pt>
    <dgm:pt modelId="{2E996F60-1DB6-9248-BFB8-A7C50493E367}" type="sibTrans" cxnId="{F59D3F28-522A-194E-B9B5-1E45381C3AD8}">
      <dgm:prSet/>
      <dgm:spPr/>
      <dgm:t>
        <a:bodyPr/>
        <a:lstStyle/>
        <a:p>
          <a:endParaRPr lang="zh-TW" altLang="en-US"/>
        </a:p>
      </dgm:t>
    </dgm:pt>
    <dgm:pt modelId="{EF8AB0FD-48E6-B749-B429-F9C1ECBB6ECE}" type="pres">
      <dgm:prSet presAssocID="{60BF552E-D12B-3F43-B630-39FE1DF123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90DB557-69E4-1B44-8A6A-19C233F1D2CC}" type="pres">
      <dgm:prSet presAssocID="{541C4178-2978-CA41-AFDB-98C8B36FA4C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35D2B67-DD0D-DF46-8683-BAA4E3652220}" type="pres">
      <dgm:prSet presAssocID="{541C4178-2978-CA41-AFDB-98C8B36FA4C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7DD849E-098D-AE48-9DEC-E52584FFE9DB}" type="pres">
      <dgm:prSet presAssocID="{93074069-A1D2-694C-A4BD-158EC67662B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EC5494D-74E4-344A-B020-BBA2D689272B}" srcId="{60BF552E-D12B-3F43-B630-39FE1DF1238C}" destId="{541C4178-2978-CA41-AFDB-98C8B36FA4C6}" srcOrd="0" destOrd="0" parTransId="{4F3B6267-9C06-3948-8BD6-DBA78D987571}" sibTransId="{9FD3A24C-07C0-8241-99F9-5C6FBFB6C45B}"/>
    <dgm:cxn modelId="{F59D3F28-522A-194E-B9B5-1E45381C3AD8}" srcId="{60BF552E-D12B-3F43-B630-39FE1DF1238C}" destId="{93074069-A1D2-694C-A4BD-158EC67662B8}" srcOrd="1" destOrd="0" parTransId="{47F63AC2-7412-AA45-9C2F-8F664C49F1D6}" sibTransId="{2E996F60-1DB6-9248-BFB8-A7C50493E367}"/>
    <dgm:cxn modelId="{F442F56E-41E7-AB42-95E1-88C44A86E084}" srcId="{770455B0-9550-A447-BAA5-F11DC5BA5E80}" destId="{32FED27C-79F0-B942-AB18-FCCE7C9C9701}" srcOrd="2" destOrd="0" parTransId="{5B46CBF4-7EC9-2D4F-B2D4-226042BDDEBB}" sibTransId="{D631D191-22E4-2D4D-939B-4E0B9E4755D5}"/>
    <dgm:cxn modelId="{0988A556-C91A-45FA-8142-3B84AFAAADBF}" type="presOf" srcId="{F2539353-952B-FF42-BCE6-C3EDBC10E565}" destId="{935D2B67-DD0D-DF46-8683-BAA4E3652220}" srcOrd="0" destOrd="5" presId="urn:microsoft.com/office/officeart/2005/8/layout/vList2"/>
    <dgm:cxn modelId="{07CE468D-B395-4EFC-9206-F70899148D8F}" type="presOf" srcId="{8B2A6E10-2DC9-DF4A-9208-035F8BA88D25}" destId="{935D2B67-DD0D-DF46-8683-BAA4E3652220}" srcOrd="0" destOrd="2" presId="urn:microsoft.com/office/officeart/2005/8/layout/vList2"/>
    <dgm:cxn modelId="{AE3B0084-651F-ED4F-BF01-9D5C9D601341}" srcId="{541C4178-2978-CA41-AFDB-98C8B36FA4C6}" destId="{EBD26FD0-42C2-4945-A5C4-840388F33BD7}" srcOrd="0" destOrd="0" parTransId="{F5976E13-D1AB-7D40-A14E-C4B58C9470BE}" sibTransId="{2E63E630-91CE-A84E-9DC9-A8D50EF55782}"/>
    <dgm:cxn modelId="{4CB76D74-1594-4C53-9C8C-8A20E67B292A}" type="presOf" srcId="{60BF552E-D12B-3F43-B630-39FE1DF1238C}" destId="{EF8AB0FD-48E6-B749-B429-F9C1ECBB6ECE}" srcOrd="0" destOrd="0" presId="urn:microsoft.com/office/officeart/2005/8/layout/vList2"/>
    <dgm:cxn modelId="{D6B234DB-0F4D-410E-8A9C-5274DC696274}" type="presOf" srcId="{B8E2D55B-6950-FD40-8C2F-55A34633719C}" destId="{935D2B67-DD0D-DF46-8683-BAA4E3652220}" srcOrd="0" destOrd="4" presId="urn:microsoft.com/office/officeart/2005/8/layout/vList2"/>
    <dgm:cxn modelId="{061BB9D9-3A7E-4576-855B-5B2DDF7C33C4}" type="presOf" srcId="{D3DB4549-62B5-2541-9259-6C2AC9236E6B}" destId="{935D2B67-DD0D-DF46-8683-BAA4E3652220}" srcOrd="0" destOrd="1" presId="urn:microsoft.com/office/officeart/2005/8/layout/vList2"/>
    <dgm:cxn modelId="{6CE75645-2F50-4911-A80A-233FC4249F49}" type="presOf" srcId="{541C4178-2978-CA41-AFDB-98C8B36FA4C6}" destId="{E90DB557-69E4-1B44-8A6A-19C233F1D2CC}" srcOrd="0" destOrd="0" presId="urn:microsoft.com/office/officeart/2005/8/layout/vList2"/>
    <dgm:cxn modelId="{5CD3EEF9-A253-46E6-9E8E-9D21AC685007}" type="presOf" srcId="{93074069-A1D2-694C-A4BD-158EC67662B8}" destId="{27DD849E-098D-AE48-9DEC-E52584FFE9DB}" srcOrd="0" destOrd="0" presId="urn:microsoft.com/office/officeart/2005/8/layout/vList2"/>
    <dgm:cxn modelId="{C6DB1E7C-64EC-D74F-9156-E3356A89219F}" srcId="{541C4178-2978-CA41-AFDB-98C8B36FA4C6}" destId="{D3DB4549-62B5-2541-9259-6C2AC9236E6B}" srcOrd="1" destOrd="0" parTransId="{1F266C09-B7C2-4C45-844B-C7BB9CC60AAA}" sibTransId="{BBF5FC36-AB17-DE43-AE38-47624BD7A4CC}"/>
    <dgm:cxn modelId="{33D706B3-50EB-45B5-A6EC-4EA0B02239EF}" type="presOf" srcId="{EBD26FD0-42C2-4945-A5C4-840388F33BD7}" destId="{935D2B67-DD0D-DF46-8683-BAA4E3652220}" srcOrd="0" destOrd="0" presId="urn:microsoft.com/office/officeart/2005/8/layout/vList2"/>
    <dgm:cxn modelId="{C4E27DF8-2974-DF45-9197-013EA9564A65}" srcId="{770455B0-9550-A447-BAA5-F11DC5BA5E80}" destId="{B8E2D55B-6950-FD40-8C2F-55A34633719C}" srcOrd="0" destOrd="0" parTransId="{2FC1DB92-502B-7D4E-8122-C78E1C1244AF}" sibTransId="{B57393D2-94AE-5B4A-B29A-EAC158F3358D}"/>
    <dgm:cxn modelId="{92ED3833-194F-4A46-B4F5-819B84CE8D4F}" type="presOf" srcId="{32FED27C-79F0-B942-AB18-FCCE7C9C9701}" destId="{935D2B67-DD0D-DF46-8683-BAA4E3652220}" srcOrd="0" destOrd="6" presId="urn:microsoft.com/office/officeart/2005/8/layout/vList2"/>
    <dgm:cxn modelId="{B278C4A8-E0B7-9C4C-B572-FD0CF847F6C5}" srcId="{770455B0-9550-A447-BAA5-F11DC5BA5E80}" destId="{F2539353-952B-FF42-BCE6-C3EDBC10E565}" srcOrd="1" destOrd="0" parTransId="{58156FC7-F24F-C64D-AF1A-CB3A1FA38BAF}" sibTransId="{5B9B42E4-5190-C34E-A0AB-D4E688607F27}"/>
    <dgm:cxn modelId="{B7FF5F5A-C8FF-46E6-A9B4-A6533F0CD624}" type="presOf" srcId="{770455B0-9550-A447-BAA5-F11DC5BA5E80}" destId="{935D2B67-DD0D-DF46-8683-BAA4E3652220}" srcOrd="0" destOrd="3" presId="urn:microsoft.com/office/officeart/2005/8/layout/vList2"/>
    <dgm:cxn modelId="{AE702659-85A3-B84D-A17D-A573DC1299D6}" srcId="{541C4178-2978-CA41-AFDB-98C8B36FA4C6}" destId="{770455B0-9550-A447-BAA5-F11DC5BA5E80}" srcOrd="3" destOrd="0" parTransId="{D70EA7D6-4C58-6945-B3C4-32E8D7391CCE}" sibTransId="{FD11727F-885D-464F-A2CC-645C2F51F9C5}"/>
    <dgm:cxn modelId="{D6F6094C-4775-6D47-9A72-F4713E43BCF0}" srcId="{541C4178-2978-CA41-AFDB-98C8B36FA4C6}" destId="{8B2A6E10-2DC9-DF4A-9208-035F8BA88D25}" srcOrd="2" destOrd="0" parTransId="{5921FDD0-39D2-ED48-9D96-002B636EF028}" sibTransId="{797625CF-087F-8F47-B0D3-DBAEBCD4B1EE}"/>
    <dgm:cxn modelId="{89453A48-BB82-4BF8-81CE-B69200E129E2}" type="presParOf" srcId="{EF8AB0FD-48E6-B749-B429-F9C1ECBB6ECE}" destId="{E90DB557-69E4-1B44-8A6A-19C233F1D2CC}" srcOrd="0" destOrd="0" presId="urn:microsoft.com/office/officeart/2005/8/layout/vList2"/>
    <dgm:cxn modelId="{FAEF1D2A-DB4D-4F26-997A-7C2DF3CCD7F5}" type="presParOf" srcId="{EF8AB0FD-48E6-B749-B429-F9C1ECBB6ECE}" destId="{935D2B67-DD0D-DF46-8683-BAA4E3652220}" srcOrd="1" destOrd="0" presId="urn:microsoft.com/office/officeart/2005/8/layout/vList2"/>
    <dgm:cxn modelId="{0267E963-C6DF-4934-9EAA-2258728BCE69}" type="presParOf" srcId="{EF8AB0FD-48E6-B749-B429-F9C1ECBB6ECE}" destId="{27DD849E-098D-AE48-9DEC-E52584FFE9D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8CD0E38-3C41-4F0D-9DB2-5F49728E0E74}" type="doc">
      <dgm:prSet loTypeId="urn:microsoft.com/office/officeart/2005/8/layout/lProcess3" loCatId="process" qsTypeId="urn:microsoft.com/office/officeart/2005/8/quickstyle/simple1#2" qsCatId="simple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EA8A71B4-9266-484E-91B1-7374A2BBB4A9}">
      <dgm:prSet phldrT="[文字]"/>
      <dgm:spPr/>
      <dgm:t>
        <a:bodyPr/>
        <a:lstStyle/>
        <a:p>
          <a:r>
            <a:rPr lang="zh-TW" altLang="en-US" dirty="0" smtClean="0"/>
            <a:t>主動關懷</a:t>
          </a:r>
          <a:endParaRPr lang="zh-TW" altLang="en-US" dirty="0"/>
        </a:p>
      </dgm:t>
    </dgm:pt>
    <dgm:pt modelId="{0B5B5831-D31C-4DDF-ABE7-65C5F89CBD36}" type="parTrans" cxnId="{B05A3DC3-CADA-49B0-821C-9AF810B5204A}">
      <dgm:prSet/>
      <dgm:spPr/>
      <dgm:t>
        <a:bodyPr/>
        <a:lstStyle/>
        <a:p>
          <a:endParaRPr lang="zh-TW" altLang="en-US"/>
        </a:p>
      </dgm:t>
    </dgm:pt>
    <dgm:pt modelId="{0C164678-CA9C-4B37-9E43-BB3AB7447FD9}" type="sibTrans" cxnId="{B05A3DC3-CADA-49B0-821C-9AF810B5204A}">
      <dgm:prSet/>
      <dgm:spPr/>
      <dgm:t>
        <a:bodyPr/>
        <a:lstStyle/>
        <a:p>
          <a:endParaRPr lang="zh-TW" altLang="en-US"/>
        </a:p>
      </dgm:t>
    </dgm:pt>
    <dgm:pt modelId="{7FA1E689-3CFB-4DDB-B400-2875812705DE}">
      <dgm:prSet phldrT="[文字]"/>
      <dgm:spPr/>
      <dgm:t>
        <a:bodyPr/>
        <a:lstStyle/>
        <a:p>
          <a:r>
            <a:rPr lang="zh-TW" altLang="en-US" dirty="0" smtClean="0"/>
            <a:t>仔細傾聽</a:t>
          </a:r>
          <a:endParaRPr lang="zh-TW" altLang="en-US" dirty="0"/>
        </a:p>
      </dgm:t>
    </dgm:pt>
    <dgm:pt modelId="{CD7F30E3-3771-421E-ADEE-CC9CDA787DEB}" type="parTrans" cxnId="{D704469C-8088-4CB1-98F1-4E315DEB138E}">
      <dgm:prSet/>
      <dgm:spPr/>
      <dgm:t>
        <a:bodyPr/>
        <a:lstStyle/>
        <a:p>
          <a:endParaRPr lang="zh-TW" altLang="en-US"/>
        </a:p>
      </dgm:t>
    </dgm:pt>
    <dgm:pt modelId="{77E01CDF-C399-438F-8F24-90C3C5522420}" type="sibTrans" cxnId="{D704469C-8088-4CB1-98F1-4E315DEB138E}">
      <dgm:prSet/>
      <dgm:spPr/>
      <dgm:t>
        <a:bodyPr/>
        <a:lstStyle/>
        <a:p>
          <a:endParaRPr lang="zh-TW" altLang="en-US"/>
        </a:p>
      </dgm:t>
    </dgm:pt>
    <dgm:pt modelId="{47B41A45-52CC-4ECD-BBAE-4DECA3B5EB71}">
      <dgm:prSet phldrT="[文字]"/>
      <dgm:spPr/>
      <dgm:t>
        <a:bodyPr/>
        <a:lstStyle/>
        <a:p>
          <a:r>
            <a:rPr lang="zh-TW" altLang="en-US" dirty="0" smtClean="0"/>
            <a:t>尋求協助</a:t>
          </a:r>
          <a:endParaRPr lang="zh-TW" altLang="en-US" dirty="0"/>
        </a:p>
      </dgm:t>
    </dgm:pt>
    <dgm:pt modelId="{3B726DF7-ABE2-4487-A2B7-3E3591AC7DD5}" type="parTrans" cxnId="{26901360-82B7-41F8-A32D-8C560437A12E}">
      <dgm:prSet/>
      <dgm:spPr/>
      <dgm:t>
        <a:bodyPr/>
        <a:lstStyle/>
        <a:p>
          <a:endParaRPr lang="zh-TW" altLang="en-US"/>
        </a:p>
      </dgm:t>
    </dgm:pt>
    <dgm:pt modelId="{1917B586-2D38-4276-8178-A080A7A6FA38}" type="sibTrans" cxnId="{26901360-82B7-41F8-A32D-8C560437A12E}">
      <dgm:prSet/>
      <dgm:spPr/>
      <dgm:t>
        <a:bodyPr/>
        <a:lstStyle/>
        <a:p>
          <a:endParaRPr lang="zh-TW" altLang="en-US"/>
        </a:p>
      </dgm:t>
    </dgm:pt>
    <dgm:pt modelId="{8B05579C-797B-4E8A-8348-B22A7E2AA456}" type="pres">
      <dgm:prSet presAssocID="{08CD0E38-3C41-4F0D-9DB2-5F49728E0E7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A0196F76-0638-4684-B902-D8E8EB7BCF53}" type="pres">
      <dgm:prSet presAssocID="{EA8A71B4-9266-484E-91B1-7374A2BBB4A9}" presName="horFlow" presStyleCnt="0"/>
      <dgm:spPr/>
    </dgm:pt>
    <dgm:pt modelId="{240F0F28-1C49-450B-A62D-ADBCE0E3F78D}" type="pres">
      <dgm:prSet presAssocID="{EA8A71B4-9266-484E-91B1-7374A2BBB4A9}" presName="bigChev" presStyleLbl="node1" presStyleIdx="0" presStyleCnt="3" custScaleX="150103"/>
      <dgm:spPr/>
      <dgm:t>
        <a:bodyPr/>
        <a:lstStyle/>
        <a:p>
          <a:endParaRPr lang="zh-TW" altLang="en-US"/>
        </a:p>
      </dgm:t>
    </dgm:pt>
    <dgm:pt modelId="{BC01B8FE-8AA6-4CC3-9D6E-7FC7FA63109F}" type="pres">
      <dgm:prSet presAssocID="{EA8A71B4-9266-484E-91B1-7374A2BBB4A9}" presName="vSp" presStyleCnt="0"/>
      <dgm:spPr/>
    </dgm:pt>
    <dgm:pt modelId="{8C0821BF-6F6E-496F-AF65-6F21EB52DE3F}" type="pres">
      <dgm:prSet presAssocID="{7FA1E689-3CFB-4DDB-B400-2875812705DE}" presName="horFlow" presStyleCnt="0"/>
      <dgm:spPr/>
    </dgm:pt>
    <dgm:pt modelId="{F726FBCC-DCEB-4BFF-8E50-9E46A424C802}" type="pres">
      <dgm:prSet presAssocID="{7FA1E689-3CFB-4DDB-B400-2875812705DE}" presName="bigChev" presStyleLbl="node1" presStyleIdx="1" presStyleCnt="3" custScaleX="154279"/>
      <dgm:spPr/>
      <dgm:t>
        <a:bodyPr/>
        <a:lstStyle/>
        <a:p>
          <a:endParaRPr lang="zh-TW" altLang="en-US"/>
        </a:p>
      </dgm:t>
    </dgm:pt>
    <dgm:pt modelId="{B9C66305-0893-421C-B90B-69712AD32918}" type="pres">
      <dgm:prSet presAssocID="{7FA1E689-3CFB-4DDB-B400-2875812705DE}" presName="vSp" presStyleCnt="0"/>
      <dgm:spPr/>
    </dgm:pt>
    <dgm:pt modelId="{5F8BA2AE-A67A-43A0-A27B-ABC787EDCE93}" type="pres">
      <dgm:prSet presAssocID="{47B41A45-52CC-4ECD-BBAE-4DECA3B5EB71}" presName="horFlow" presStyleCnt="0"/>
      <dgm:spPr/>
    </dgm:pt>
    <dgm:pt modelId="{C506BD33-72C6-4C41-844C-467BE0E8F77C}" type="pres">
      <dgm:prSet presAssocID="{47B41A45-52CC-4ECD-BBAE-4DECA3B5EB71}" presName="bigChev" presStyleLbl="node1" presStyleIdx="2" presStyleCnt="3" custScaleX="150115"/>
      <dgm:spPr/>
      <dgm:t>
        <a:bodyPr/>
        <a:lstStyle/>
        <a:p>
          <a:endParaRPr lang="zh-TW" altLang="en-US"/>
        </a:p>
      </dgm:t>
    </dgm:pt>
  </dgm:ptLst>
  <dgm:cxnLst>
    <dgm:cxn modelId="{55A5CCA4-E8F4-408F-AD8C-A7F4DA3D1A24}" type="presOf" srcId="{7FA1E689-3CFB-4DDB-B400-2875812705DE}" destId="{F726FBCC-DCEB-4BFF-8E50-9E46A424C802}" srcOrd="0" destOrd="0" presId="urn:microsoft.com/office/officeart/2005/8/layout/lProcess3"/>
    <dgm:cxn modelId="{AF10508D-B854-4D8D-9F8C-A651FFA08DB9}" type="presOf" srcId="{EA8A71B4-9266-484E-91B1-7374A2BBB4A9}" destId="{240F0F28-1C49-450B-A62D-ADBCE0E3F78D}" srcOrd="0" destOrd="0" presId="urn:microsoft.com/office/officeart/2005/8/layout/lProcess3"/>
    <dgm:cxn modelId="{B05A3DC3-CADA-49B0-821C-9AF810B5204A}" srcId="{08CD0E38-3C41-4F0D-9DB2-5F49728E0E74}" destId="{EA8A71B4-9266-484E-91B1-7374A2BBB4A9}" srcOrd="0" destOrd="0" parTransId="{0B5B5831-D31C-4DDF-ABE7-65C5F89CBD36}" sibTransId="{0C164678-CA9C-4B37-9E43-BB3AB7447FD9}"/>
    <dgm:cxn modelId="{26901360-82B7-41F8-A32D-8C560437A12E}" srcId="{08CD0E38-3C41-4F0D-9DB2-5F49728E0E74}" destId="{47B41A45-52CC-4ECD-BBAE-4DECA3B5EB71}" srcOrd="2" destOrd="0" parTransId="{3B726DF7-ABE2-4487-A2B7-3E3591AC7DD5}" sibTransId="{1917B586-2D38-4276-8178-A080A7A6FA38}"/>
    <dgm:cxn modelId="{46834887-412F-496A-B189-E09764AF7E49}" type="presOf" srcId="{47B41A45-52CC-4ECD-BBAE-4DECA3B5EB71}" destId="{C506BD33-72C6-4C41-844C-467BE0E8F77C}" srcOrd="0" destOrd="0" presId="urn:microsoft.com/office/officeart/2005/8/layout/lProcess3"/>
    <dgm:cxn modelId="{1D985F2B-BCFF-4434-967F-2AB641871DCD}" type="presOf" srcId="{08CD0E38-3C41-4F0D-9DB2-5F49728E0E74}" destId="{8B05579C-797B-4E8A-8348-B22A7E2AA456}" srcOrd="0" destOrd="0" presId="urn:microsoft.com/office/officeart/2005/8/layout/lProcess3"/>
    <dgm:cxn modelId="{D704469C-8088-4CB1-98F1-4E315DEB138E}" srcId="{08CD0E38-3C41-4F0D-9DB2-5F49728E0E74}" destId="{7FA1E689-3CFB-4DDB-B400-2875812705DE}" srcOrd="1" destOrd="0" parTransId="{CD7F30E3-3771-421E-ADEE-CC9CDA787DEB}" sibTransId="{77E01CDF-C399-438F-8F24-90C3C5522420}"/>
    <dgm:cxn modelId="{06C70F70-AB6F-4EDA-9DD4-38BE7D5B1828}" type="presParOf" srcId="{8B05579C-797B-4E8A-8348-B22A7E2AA456}" destId="{A0196F76-0638-4684-B902-D8E8EB7BCF53}" srcOrd="0" destOrd="0" presId="urn:microsoft.com/office/officeart/2005/8/layout/lProcess3"/>
    <dgm:cxn modelId="{8F91A7FB-1553-4104-A084-05556B84C0FD}" type="presParOf" srcId="{A0196F76-0638-4684-B902-D8E8EB7BCF53}" destId="{240F0F28-1C49-450B-A62D-ADBCE0E3F78D}" srcOrd="0" destOrd="0" presId="urn:microsoft.com/office/officeart/2005/8/layout/lProcess3"/>
    <dgm:cxn modelId="{DF8B204B-3AA6-4F83-9122-06A4FF5F0640}" type="presParOf" srcId="{8B05579C-797B-4E8A-8348-B22A7E2AA456}" destId="{BC01B8FE-8AA6-4CC3-9D6E-7FC7FA63109F}" srcOrd="1" destOrd="0" presId="urn:microsoft.com/office/officeart/2005/8/layout/lProcess3"/>
    <dgm:cxn modelId="{706064E9-A48E-43F4-AE34-E9D84D423F12}" type="presParOf" srcId="{8B05579C-797B-4E8A-8348-B22A7E2AA456}" destId="{8C0821BF-6F6E-496F-AF65-6F21EB52DE3F}" srcOrd="2" destOrd="0" presId="urn:microsoft.com/office/officeart/2005/8/layout/lProcess3"/>
    <dgm:cxn modelId="{6D2866D4-99F5-4741-BA60-D37351F2E80C}" type="presParOf" srcId="{8C0821BF-6F6E-496F-AF65-6F21EB52DE3F}" destId="{F726FBCC-DCEB-4BFF-8E50-9E46A424C802}" srcOrd="0" destOrd="0" presId="urn:microsoft.com/office/officeart/2005/8/layout/lProcess3"/>
    <dgm:cxn modelId="{47A54A3F-F97E-4583-B906-BE16D265DC91}" type="presParOf" srcId="{8B05579C-797B-4E8A-8348-B22A7E2AA456}" destId="{B9C66305-0893-421C-B90B-69712AD32918}" srcOrd="3" destOrd="0" presId="urn:microsoft.com/office/officeart/2005/8/layout/lProcess3"/>
    <dgm:cxn modelId="{889EF35E-CAC1-4F79-8C80-481FDDFF9D7E}" type="presParOf" srcId="{8B05579C-797B-4E8A-8348-B22A7E2AA456}" destId="{5F8BA2AE-A67A-43A0-A27B-ABC787EDCE93}" srcOrd="4" destOrd="0" presId="urn:microsoft.com/office/officeart/2005/8/layout/lProcess3"/>
    <dgm:cxn modelId="{B841FF8A-5E72-4737-A7C5-64EF33D06A18}" type="presParOf" srcId="{5F8BA2AE-A67A-43A0-A27B-ABC787EDCE93}" destId="{C506BD33-72C6-4C41-844C-467BE0E8F77C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BF34E5C-CB33-4E0C-B9E3-BA8686339A2E}" type="doc">
      <dgm:prSet loTypeId="urn:microsoft.com/office/officeart/2005/8/layout/list1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zh-TW" altLang="en-US"/>
        </a:p>
      </dgm:t>
    </dgm:pt>
    <dgm:pt modelId="{49973EB0-8343-4E70-BD10-7E79FCAC64E0}">
      <dgm:prSet phldrT="[文字]" custT="1"/>
      <dgm:spPr/>
      <dgm:t>
        <a:bodyPr/>
        <a:lstStyle/>
        <a:p>
          <a:r>
            <a:rPr lang="zh-TW" altLang="en-US" sz="2200" b="0" dirty="0" smtClean="0">
              <a:latin typeface="微軟正黑體" pitchFamily="34" charset="-120"/>
              <a:ea typeface="微軟正黑體" pitchFamily="34" charset="-120"/>
            </a:rPr>
            <a:t>針對校內輔導資源無法有效協助之學生或校園危機，提供跨專業</a:t>
          </a:r>
          <a:r>
            <a:rPr lang="zh-TW" altLang="zh-TW" sz="2200" b="0" dirty="0" smtClean="0">
              <a:latin typeface="微軟正黑體" pitchFamily="34" charset="-120"/>
              <a:ea typeface="微軟正黑體" pitchFamily="34" charset="-120"/>
            </a:rPr>
            <a:t>資源</a:t>
          </a:r>
          <a:r>
            <a:rPr lang="zh-TW" altLang="en-US" sz="2200" b="0" dirty="0" smtClean="0">
              <a:latin typeface="微軟正黑體" pitchFamily="34" charset="-120"/>
              <a:ea typeface="微軟正黑體" pitchFamily="34" charset="-120"/>
            </a:rPr>
            <a:t>整合（</a:t>
          </a:r>
          <a:r>
            <a:rPr lang="en-US" altLang="zh-TW" sz="2200" b="0" dirty="0" smtClean="0">
              <a:effectLst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微軟正黑體" pitchFamily="34" charset="-120"/>
              <a:ea typeface="微軟正黑體" pitchFamily="34" charset="-120"/>
            </a:rPr>
            <a:t>R</a:t>
          </a:r>
          <a:r>
            <a:rPr lang="en-US" altLang="zh-TW" sz="2200" b="0" dirty="0" smtClean="0">
              <a:latin typeface="微軟正黑體" pitchFamily="34" charset="-120"/>
              <a:ea typeface="微軟正黑體" pitchFamily="34" charset="-120"/>
            </a:rPr>
            <a:t>esource</a:t>
          </a:r>
          <a:r>
            <a:rPr lang="zh-TW" altLang="en-US" sz="2200" b="0" dirty="0" smtClean="0">
              <a:latin typeface="微軟正黑體" pitchFamily="34" charset="-120"/>
              <a:ea typeface="微軟正黑體" pitchFamily="34" charset="-120"/>
            </a:rPr>
            <a:t> </a:t>
          </a:r>
          <a:r>
            <a:rPr lang="en-US" altLang="zh-TW" sz="2200" b="0" dirty="0" smtClean="0">
              <a:latin typeface="微軟正黑體" pitchFamily="34" charset="-120"/>
              <a:ea typeface="微軟正黑體" pitchFamily="34" charset="-120"/>
            </a:rPr>
            <a:t>integration</a:t>
          </a:r>
          <a:r>
            <a:rPr lang="zh-TW" altLang="en-US" sz="2200" b="0" dirty="0" smtClean="0">
              <a:latin typeface="微軟正黑體" pitchFamily="34" charset="-120"/>
              <a:ea typeface="微軟正黑體" pitchFamily="34" charset="-120"/>
            </a:rPr>
            <a:t>）之處遇性輔導服務</a:t>
          </a:r>
          <a:endParaRPr lang="zh-TW" altLang="en-US" sz="2200" b="0" dirty="0">
            <a:latin typeface="微軟正黑體" pitchFamily="34" charset="-120"/>
            <a:ea typeface="微軟正黑體" pitchFamily="34" charset="-120"/>
          </a:endParaRPr>
        </a:p>
      </dgm:t>
    </dgm:pt>
    <dgm:pt modelId="{88779D6E-6964-4CD3-BCA0-6F1A949F4DD1}" type="parTrans" cxnId="{65DAEA3D-1715-4110-94D8-718723E35EB4}">
      <dgm:prSet/>
      <dgm:spPr/>
      <dgm:t>
        <a:bodyPr/>
        <a:lstStyle/>
        <a:p>
          <a:endParaRPr lang="zh-TW" altLang="en-US"/>
        </a:p>
      </dgm:t>
    </dgm:pt>
    <dgm:pt modelId="{8EA348A6-041A-4EF8-A63E-A97F3A468165}" type="sibTrans" cxnId="{65DAEA3D-1715-4110-94D8-718723E35EB4}">
      <dgm:prSet/>
      <dgm:spPr/>
      <dgm:t>
        <a:bodyPr/>
        <a:lstStyle/>
        <a:p>
          <a:endParaRPr lang="zh-TW" altLang="en-US"/>
        </a:p>
      </dgm:t>
    </dgm:pt>
    <dgm:pt modelId="{27388CF1-AFBE-4B05-BE17-6B81EB385836}">
      <dgm:prSet phldrT="[文字]" custT="1"/>
      <dgm:spPr/>
      <dgm:t>
        <a:bodyPr/>
        <a:lstStyle/>
        <a:p>
          <a:r>
            <a:rPr lang="zh-TW" altLang="en-US" sz="2200" b="0" dirty="0" smtClean="0">
              <a:latin typeface="微軟正黑體" pitchFamily="34" charset="-120"/>
              <a:ea typeface="微軟正黑體" pitchFamily="34" charset="-120"/>
            </a:rPr>
            <a:t>校內主要執行單位為輔導室，校外則為學生輔導諮商中心及其他外部專業輔導資源</a:t>
          </a:r>
          <a:endParaRPr lang="zh-TW" altLang="en-US" sz="2200" b="0" dirty="0">
            <a:latin typeface="微軟正黑體" pitchFamily="34" charset="-120"/>
            <a:ea typeface="微軟正黑體" pitchFamily="34" charset="-120"/>
          </a:endParaRPr>
        </a:p>
      </dgm:t>
    </dgm:pt>
    <dgm:pt modelId="{BECC587F-7422-4956-8FE1-53C7E77EE793}" type="parTrans" cxnId="{52774075-62C0-4EC0-99C1-8414348D50E3}">
      <dgm:prSet/>
      <dgm:spPr/>
      <dgm:t>
        <a:bodyPr/>
        <a:lstStyle/>
        <a:p>
          <a:endParaRPr lang="zh-TW" altLang="en-US"/>
        </a:p>
      </dgm:t>
    </dgm:pt>
    <dgm:pt modelId="{A11A08E6-C44D-483C-A7A6-427D0C675BAC}" type="sibTrans" cxnId="{52774075-62C0-4EC0-99C1-8414348D50E3}">
      <dgm:prSet/>
      <dgm:spPr/>
      <dgm:t>
        <a:bodyPr/>
        <a:lstStyle/>
        <a:p>
          <a:endParaRPr lang="zh-TW" altLang="en-US"/>
        </a:p>
      </dgm:t>
    </dgm:pt>
    <dgm:pt modelId="{B0AB05A0-6C48-4101-9A28-9BB9821795D3}">
      <dgm:prSet phldrT="[文字]"/>
      <dgm:spPr/>
      <dgm:t>
        <a:bodyPr/>
        <a:lstStyle/>
        <a:p>
          <a:r>
            <a:rPr lang="zh-TW" altLang="en-US" dirty="0" smtClean="0"/>
            <a:t>此階段學生的問題更複雜，與系統的糾結更嚴重，單靠學校的資源不容易有效處理，需要透過</a:t>
          </a:r>
          <a:r>
            <a:rPr lang="zh-TW" altLang="zh-TW" dirty="0" smtClean="0"/>
            <a:t>跨專業合作與資源整合</a:t>
          </a:r>
          <a:r>
            <a:rPr lang="zh-TW" altLang="en-US" dirty="0" smtClean="0"/>
            <a:t>來達到目的，因此需要學校輔導人員與輔諮中心的專業人員共同分工合作，以達成輔導目標</a:t>
          </a:r>
          <a:r>
            <a:rPr lang="zh-TW" altLang="zh-TW" dirty="0" smtClean="0"/>
            <a:t>。</a:t>
          </a:r>
          <a:endParaRPr lang="zh-TW" altLang="en-US" dirty="0"/>
        </a:p>
      </dgm:t>
    </dgm:pt>
    <dgm:pt modelId="{BE67E6B2-98A5-4294-97AA-5B837862184E}" type="parTrans" cxnId="{D85F8651-435B-4C0C-93D7-19F3DE73B6F4}">
      <dgm:prSet/>
      <dgm:spPr/>
      <dgm:t>
        <a:bodyPr/>
        <a:lstStyle/>
        <a:p>
          <a:endParaRPr lang="zh-TW" altLang="en-US"/>
        </a:p>
      </dgm:t>
    </dgm:pt>
    <dgm:pt modelId="{2806B0DB-616E-43D6-9C62-691071761AD2}" type="sibTrans" cxnId="{D85F8651-435B-4C0C-93D7-19F3DE73B6F4}">
      <dgm:prSet/>
      <dgm:spPr/>
      <dgm:t>
        <a:bodyPr/>
        <a:lstStyle/>
        <a:p>
          <a:endParaRPr lang="zh-TW" altLang="en-US"/>
        </a:p>
      </dgm:t>
    </dgm:pt>
    <dgm:pt modelId="{F8C01BAF-EF1D-4FD0-99D4-14EEFAED2A68}" type="pres">
      <dgm:prSet presAssocID="{FBF34E5C-CB33-4E0C-B9E3-BA8686339A2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2AF72AF-E242-4F2E-975E-B85F054CCD5B}" type="pres">
      <dgm:prSet presAssocID="{49973EB0-8343-4E70-BD10-7E79FCAC64E0}" presName="parentLin" presStyleCnt="0"/>
      <dgm:spPr/>
      <dgm:t>
        <a:bodyPr/>
        <a:lstStyle/>
        <a:p>
          <a:endParaRPr lang="zh-TW" altLang="en-US"/>
        </a:p>
      </dgm:t>
    </dgm:pt>
    <dgm:pt modelId="{F74D3760-FA42-4FFD-9788-E63436E32A1F}" type="pres">
      <dgm:prSet presAssocID="{49973EB0-8343-4E70-BD10-7E79FCAC64E0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3E01BD63-8C47-4D7E-85C7-8FBC27C32338}" type="pres">
      <dgm:prSet presAssocID="{49973EB0-8343-4E70-BD10-7E79FCAC64E0}" presName="parentText" presStyleLbl="node1" presStyleIdx="0" presStyleCnt="2" custScaleX="150037" custScaleY="242506" custLinFactY="-177394" custLinFactNeighborX="-42048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C2551C-3595-4D70-A58F-658AE76DD7C2}" type="pres">
      <dgm:prSet presAssocID="{49973EB0-8343-4E70-BD10-7E79FCAC64E0}" presName="negativeSpace" presStyleCnt="0"/>
      <dgm:spPr/>
      <dgm:t>
        <a:bodyPr/>
        <a:lstStyle/>
        <a:p>
          <a:endParaRPr lang="zh-TW" altLang="en-US"/>
        </a:p>
      </dgm:t>
    </dgm:pt>
    <dgm:pt modelId="{F5785684-77CD-483C-A477-8128F5C0E0A0}" type="pres">
      <dgm:prSet presAssocID="{49973EB0-8343-4E70-BD10-7E79FCAC64E0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790AFE-EB0E-4712-9E33-49A82A319C5F}" type="pres">
      <dgm:prSet presAssocID="{8EA348A6-041A-4EF8-A63E-A97F3A468165}" presName="spaceBetweenRectangles" presStyleCnt="0"/>
      <dgm:spPr/>
      <dgm:t>
        <a:bodyPr/>
        <a:lstStyle/>
        <a:p>
          <a:endParaRPr lang="zh-TW" altLang="en-US"/>
        </a:p>
      </dgm:t>
    </dgm:pt>
    <dgm:pt modelId="{56FEF251-B5EE-4F55-A33B-AE50B8B09F74}" type="pres">
      <dgm:prSet presAssocID="{27388CF1-AFBE-4B05-BE17-6B81EB385836}" presName="parentLin" presStyleCnt="0"/>
      <dgm:spPr/>
      <dgm:t>
        <a:bodyPr/>
        <a:lstStyle/>
        <a:p>
          <a:endParaRPr lang="zh-TW" altLang="en-US"/>
        </a:p>
      </dgm:t>
    </dgm:pt>
    <dgm:pt modelId="{7FDCCA4B-4CE3-4E49-B5A0-1F3CF7ED8F63}" type="pres">
      <dgm:prSet presAssocID="{27388CF1-AFBE-4B05-BE17-6B81EB385836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2D34B62E-2064-456E-9777-C26CF342E088}" type="pres">
      <dgm:prSet presAssocID="{27388CF1-AFBE-4B05-BE17-6B81EB385836}" presName="parentText" presStyleLbl="node1" presStyleIdx="1" presStyleCnt="2" custScaleX="142997" custScaleY="233052" custLinFactNeighborX="-26222" custLinFactNeighborY="1031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D2B5EA-1064-427E-BFDE-9EE346588BE4}" type="pres">
      <dgm:prSet presAssocID="{27388CF1-AFBE-4B05-BE17-6B81EB385836}" presName="negativeSpace" presStyleCnt="0"/>
      <dgm:spPr/>
      <dgm:t>
        <a:bodyPr/>
        <a:lstStyle/>
        <a:p>
          <a:endParaRPr lang="zh-TW" altLang="en-US"/>
        </a:p>
      </dgm:t>
    </dgm:pt>
    <dgm:pt modelId="{6B4D24C4-B6FC-4BE5-89B0-3AF4505B5A7D}" type="pres">
      <dgm:prSet presAssocID="{27388CF1-AFBE-4B05-BE17-6B81EB385836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5DAEA3D-1715-4110-94D8-718723E35EB4}" srcId="{FBF34E5C-CB33-4E0C-B9E3-BA8686339A2E}" destId="{49973EB0-8343-4E70-BD10-7E79FCAC64E0}" srcOrd="0" destOrd="0" parTransId="{88779D6E-6964-4CD3-BCA0-6F1A949F4DD1}" sibTransId="{8EA348A6-041A-4EF8-A63E-A97F3A468165}"/>
    <dgm:cxn modelId="{38C6C1C9-909F-4A06-A2B5-65FD666B7D42}" type="presOf" srcId="{49973EB0-8343-4E70-BD10-7E79FCAC64E0}" destId="{F74D3760-FA42-4FFD-9788-E63436E32A1F}" srcOrd="0" destOrd="0" presId="urn:microsoft.com/office/officeart/2005/8/layout/list1"/>
    <dgm:cxn modelId="{0094B98E-DA24-407A-9B04-1439513155F2}" type="presOf" srcId="{27388CF1-AFBE-4B05-BE17-6B81EB385836}" destId="{2D34B62E-2064-456E-9777-C26CF342E088}" srcOrd="1" destOrd="0" presId="urn:microsoft.com/office/officeart/2005/8/layout/list1"/>
    <dgm:cxn modelId="{52774075-62C0-4EC0-99C1-8414348D50E3}" srcId="{FBF34E5C-CB33-4E0C-B9E3-BA8686339A2E}" destId="{27388CF1-AFBE-4B05-BE17-6B81EB385836}" srcOrd="1" destOrd="0" parTransId="{BECC587F-7422-4956-8FE1-53C7E77EE793}" sibTransId="{A11A08E6-C44D-483C-A7A6-427D0C675BAC}"/>
    <dgm:cxn modelId="{527F1B71-F862-400F-865F-1CF7D4490C3B}" type="presOf" srcId="{27388CF1-AFBE-4B05-BE17-6B81EB385836}" destId="{7FDCCA4B-4CE3-4E49-B5A0-1F3CF7ED8F63}" srcOrd="0" destOrd="0" presId="urn:microsoft.com/office/officeart/2005/8/layout/list1"/>
    <dgm:cxn modelId="{B2BE081B-C0EE-43D4-A26F-60F7EBD324A2}" type="presOf" srcId="{FBF34E5C-CB33-4E0C-B9E3-BA8686339A2E}" destId="{F8C01BAF-EF1D-4FD0-99D4-14EEFAED2A68}" srcOrd="0" destOrd="0" presId="urn:microsoft.com/office/officeart/2005/8/layout/list1"/>
    <dgm:cxn modelId="{D85F8651-435B-4C0C-93D7-19F3DE73B6F4}" srcId="{27388CF1-AFBE-4B05-BE17-6B81EB385836}" destId="{B0AB05A0-6C48-4101-9A28-9BB9821795D3}" srcOrd="0" destOrd="0" parTransId="{BE67E6B2-98A5-4294-97AA-5B837862184E}" sibTransId="{2806B0DB-616E-43D6-9C62-691071761AD2}"/>
    <dgm:cxn modelId="{12493743-EC70-48FF-8DE8-B11496ECE575}" type="presOf" srcId="{B0AB05A0-6C48-4101-9A28-9BB9821795D3}" destId="{6B4D24C4-B6FC-4BE5-89B0-3AF4505B5A7D}" srcOrd="0" destOrd="0" presId="urn:microsoft.com/office/officeart/2005/8/layout/list1"/>
    <dgm:cxn modelId="{80A9EE0A-DBB1-48A2-AE94-193BC4B12D74}" type="presOf" srcId="{49973EB0-8343-4E70-BD10-7E79FCAC64E0}" destId="{3E01BD63-8C47-4D7E-85C7-8FBC27C32338}" srcOrd="1" destOrd="0" presId="urn:microsoft.com/office/officeart/2005/8/layout/list1"/>
    <dgm:cxn modelId="{8738897D-BBB9-4005-B169-E5C98695F125}" type="presParOf" srcId="{F8C01BAF-EF1D-4FD0-99D4-14EEFAED2A68}" destId="{62AF72AF-E242-4F2E-975E-B85F054CCD5B}" srcOrd="0" destOrd="0" presId="urn:microsoft.com/office/officeart/2005/8/layout/list1"/>
    <dgm:cxn modelId="{C42AFA01-7FAE-4370-9ECA-577E7BE17BF1}" type="presParOf" srcId="{62AF72AF-E242-4F2E-975E-B85F054CCD5B}" destId="{F74D3760-FA42-4FFD-9788-E63436E32A1F}" srcOrd="0" destOrd="0" presId="urn:microsoft.com/office/officeart/2005/8/layout/list1"/>
    <dgm:cxn modelId="{547BA69A-8B6F-4FD6-B2EE-9AEBCDC4D0AE}" type="presParOf" srcId="{62AF72AF-E242-4F2E-975E-B85F054CCD5B}" destId="{3E01BD63-8C47-4D7E-85C7-8FBC27C32338}" srcOrd="1" destOrd="0" presId="urn:microsoft.com/office/officeart/2005/8/layout/list1"/>
    <dgm:cxn modelId="{B51AD5D0-3475-4509-B19F-FDCC884B64A8}" type="presParOf" srcId="{F8C01BAF-EF1D-4FD0-99D4-14EEFAED2A68}" destId="{97C2551C-3595-4D70-A58F-658AE76DD7C2}" srcOrd="1" destOrd="0" presId="urn:microsoft.com/office/officeart/2005/8/layout/list1"/>
    <dgm:cxn modelId="{650B0C8A-334F-495E-89A0-B230553AAAE7}" type="presParOf" srcId="{F8C01BAF-EF1D-4FD0-99D4-14EEFAED2A68}" destId="{F5785684-77CD-483C-A477-8128F5C0E0A0}" srcOrd="2" destOrd="0" presId="urn:microsoft.com/office/officeart/2005/8/layout/list1"/>
    <dgm:cxn modelId="{A8213A51-FB07-4A26-B303-4D01E7CC35D2}" type="presParOf" srcId="{F8C01BAF-EF1D-4FD0-99D4-14EEFAED2A68}" destId="{71790AFE-EB0E-4712-9E33-49A82A319C5F}" srcOrd="3" destOrd="0" presId="urn:microsoft.com/office/officeart/2005/8/layout/list1"/>
    <dgm:cxn modelId="{6A56B920-82EB-48EB-9515-1F02CB758B94}" type="presParOf" srcId="{F8C01BAF-EF1D-4FD0-99D4-14EEFAED2A68}" destId="{56FEF251-B5EE-4F55-A33B-AE50B8B09F74}" srcOrd="4" destOrd="0" presId="urn:microsoft.com/office/officeart/2005/8/layout/list1"/>
    <dgm:cxn modelId="{B4985BFB-6B56-41AB-A89B-9CD145BE90C8}" type="presParOf" srcId="{56FEF251-B5EE-4F55-A33B-AE50B8B09F74}" destId="{7FDCCA4B-4CE3-4E49-B5A0-1F3CF7ED8F63}" srcOrd="0" destOrd="0" presId="urn:microsoft.com/office/officeart/2005/8/layout/list1"/>
    <dgm:cxn modelId="{A9F77F6B-E1FB-4000-9B6D-6A9C32722A8E}" type="presParOf" srcId="{56FEF251-B5EE-4F55-A33B-AE50B8B09F74}" destId="{2D34B62E-2064-456E-9777-C26CF342E088}" srcOrd="1" destOrd="0" presId="urn:microsoft.com/office/officeart/2005/8/layout/list1"/>
    <dgm:cxn modelId="{350141A5-88E9-41A4-947F-63F82D40C3A1}" type="presParOf" srcId="{F8C01BAF-EF1D-4FD0-99D4-14EEFAED2A68}" destId="{39D2B5EA-1064-427E-BFDE-9EE346588BE4}" srcOrd="5" destOrd="0" presId="urn:microsoft.com/office/officeart/2005/8/layout/list1"/>
    <dgm:cxn modelId="{9366A770-C10E-44E1-AA15-D269D1D5263C}" type="presParOf" srcId="{F8C01BAF-EF1D-4FD0-99D4-14EEFAED2A68}" destId="{6B4D24C4-B6FC-4BE5-89B0-3AF4505B5A7D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D6085932-BD68-4004-9A2F-2AE1A8F57CE9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42A989A-0180-411E-94BB-213A08BA6EC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5490D4B-1CD9-4254-A53B-69818A446BDA}" type="slidenum">
              <a:rPr lang="en-US" altLang="zh-TW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27B9962-6F32-4F09-BE20-28515720792B}" type="slidenum">
              <a:rPr lang="en-US" altLang="zh-TW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6D52016-3886-4DFC-B05D-5CAB55D85AD5}" type="slidenum">
              <a:rPr lang="en-US" altLang="zh-TW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矩形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矩形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直線接點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1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直線接點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" name="直線接點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4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5" name="直線接點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6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7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8" name="橢圓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9" name="橢圓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0" name="橢圓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1" name="橢圓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2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9D597-1B6C-42B5-8D00-B7E00B70E0F8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23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4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8512E-FC7D-4B3D-AEC5-52BD25AFAE6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BDE6118-F906-423D-B8CE-1F620BF548A3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5" name="投影片編號版面配置區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6925FA-2AD7-41EE-B8F0-C632871164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矩形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矩形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直線接點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" name="直線接點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1" name="直線接點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4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5" name="橢圓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6" name="橢圓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7" name="橢圓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8" name="橢圓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9" name="直線接點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DFEC3-C690-4D35-869B-4F1C4D8EA055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21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2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FDE36-FCC7-4A39-8350-C533F9E0DA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9C590-5FD4-4AF3-903A-D3A6D1F5614C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95734-CFD4-4039-A986-B0961B2FED6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3D982-628C-4154-AA98-04895F216D76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8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8DF6A-6B02-4C38-8ECC-C5CCA4E3706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A5FB964-030B-4DD1-92BB-A382678174BE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4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2AE768-81C8-4774-9661-4EA7D0E1B33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5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F7A87-B6B8-4D7E-AC1D-A12867CC40A0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84B58-2C5A-4A75-BD69-D56AF457843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6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7" name="直線接點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8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1" name="橢圓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2" name="日期版面配置區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6A1E41E-1B84-4224-B313-8C21916816A6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13" name="投影片編號版面配置區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FB587EA-B2A6-474F-B3C6-F95C40B8D80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4" name="頁尾版面配置區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6" name="橢圓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11" name="直線接點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709F1D8-2D71-4C70-A53D-3A67EC59CA3B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13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EB8941E-BCFF-4165-A635-38E01B4C76C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4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69CD1-5765-4CAD-8794-7BB30A322BE1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B6C3F-0F0F-434F-AFC8-2355A9A5806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BF471-64D1-4256-BD65-3190458FCCEF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BAC3B-31F7-40BF-A8A2-49D182531D6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28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03358E5-54A9-4347-87CF-40549FA4E994}" type="datetimeFigureOut">
              <a:rPr lang="zh-TW" altLang="en-US"/>
              <a:pPr>
                <a:defRPr/>
              </a:pPr>
              <a:t>2014/3/10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55D000E-BB0C-4D6F-B029-D0863A596B0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5" r:id="rId4"/>
    <p:sldLayoutId id="2147483754" r:id="rId5"/>
    <p:sldLayoutId id="2147483759" r:id="rId6"/>
    <p:sldLayoutId id="2147483753" r:id="rId7"/>
    <p:sldLayoutId id="2147483760" r:id="rId8"/>
    <p:sldLayoutId id="2147483761" r:id="rId9"/>
    <p:sldLayoutId id="2147483752" r:id="rId10"/>
    <p:sldLayoutId id="214748375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ctrTitle"/>
          </p:nvPr>
        </p:nvSpPr>
        <p:spPr>
          <a:xfrm>
            <a:off x="2124075" y="404813"/>
            <a:ext cx="6696075" cy="24479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800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落實三級輔導</a:t>
            </a:r>
            <a:r>
              <a:rPr lang="en-US" altLang="zh-TW" sz="4800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—</a:t>
            </a:r>
            <a:br>
              <a:rPr lang="en-US" altLang="zh-TW" sz="4800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4800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        營建友善校園</a:t>
            </a:r>
          </a:p>
        </p:txBody>
      </p:sp>
      <p:sp>
        <p:nvSpPr>
          <p:cNvPr id="14338" name="副標題 2"/>
          <p:cNvSpPr>
            <a:spLocks noGrp="1"/>
          </p:cNvSpPr>
          <p:nvPr>
            <p:ph type="subTitle" idx="1"/>
          </p:nvPr>
        </p:nvSpPr>
        <p:spPr>
          <a:xfrm>
            <a:off x="2339975" y="4221163"/>
            <a:ext cx="6400800" cy="1752600"/>
          </a:xfrm>
        </p:spPr>
        <p:txBody>
          <a:bodyPr/>
          <a:lstStyle/>
          <a:p>
            <a:r>
              <a:rPr lang="zh-TW" altLang="en-US" sz="36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報告人：黃智慧  校長</a:t>
            </a:r>
            <a:endParaRPr lang="en-US" altLang="zh-TW" sz="3600" smtClean="0">
              <a:solidFill>
                <a:srgbClr val="9933FF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時  間：</a:t>
            </a:r>
            <a:r>
              <a:rPr lang="en-US" altLang="zh-TW" sz="36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103</a:t>
            </a:r>
            <a:r>
              <a:rPr lang="zh-TW" altLang="en-US" sz="36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年 </a:t>
            </a:r>
            <a:r>
              <a:rPr lang="en-US" altLang="zh-TW" sz="36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36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月 </a:t>
            </a:r>
            <a:r>
              <a:rPr lang="en-US" altLang="zh-TW" sz="36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sz="36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日</a:t>
            </a:r>
          </a:p>
          <a:p>
            <a:endParaRPr lang="zh-TW" altLang="en-US" sz="3600" smtClean="0">
              <a:solidFill>
                <a:srgbClr val="99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4005064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rgbClr val="110603"/>
            </a:solidFill>
          </a:ln>
        </p:spPr>
        <p:txBody>
          <a:bodyPr>
            <a:noAutofit/>
          </a:bodyPr>
          <a:lstStyle/>
          <a:p>
            <a:pPr marL="274638" algn="ctr" fontAlgn="auto">
              <a:lnSpc>
                <a:spcPts val="6800"/>
              </a:lnSpc>
              <a:spcAft>
                <a:spcPts val="0"/>
              </a:spcAft>
              <a:defRPr/>
            </a:pPr>
            <a:r>
              <a:rPr lang="zh-TW" altLang="en-US" sz="5400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學校三級輔導如何落實</a:t>
            </a:r>
            <a:r>
              <a:rPr lang="en-US" altLang="zh-TW" sz="5400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5400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5400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兒童及少年保護工作的推動</a:t>
            </a:r>
            <a:r>
              <a:rPr lang="en-US" altLang="zh-TW" sz="5400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5400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</a:br>
            <a:endParaRPr lang="zh-TW" altLang="en-US" sz="5400" dirty="0">
              <a:ln w="12700">
                <a:solidFill>
                  <a:srgbClr val="110603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362" name="副標題 4"/>
          <p:cNvSpPr>
            <a:spLocks noGrp="1"/>
          </p:cNvSpPr>
          <p:nvPr>
            <p:ph type="subTitle" idx="1"/>
          </p:nvPr>
        </p:nvSpPr>
        <p:spPr>
          <a:xfrm>
            <a:off x="684213" y="4149725"/>
            <a:ext cx="7848600" cy="2563813"/>
          </a:xfrm>
        </p:spPr>
        <p:txBody>
          <a:bodyPr/>
          <a:lstStyle/>
          <a:p>
            <a:endParaRPr lang="en-US" altLang="zh-TW" sz="800" smtClean="0"/>
          </a:p>
          <a:p>
            <a:pPr algn="ctr"/>
            <a:r>
              <a:rPr lang="zh-TW" altLang="en-US" sz="280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國立台灣師範大學教育心理與輔導學系</a:t>
            </a:r>
            <a:endParaRPr lang="en-US" altLang="zh-TW" sz="280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80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王麗斐教授</a:t>
            </a:r>
            <a:endParaRPr lang="en-US" altLang="zh-TW" sz="280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000" smtClean="0">
                <a:solidFill>
                  <a:schemeClr val="tx1"/>
                </a:solidFill>
              </a:rPr>
              <a:t>103</a:t>
            </a:r>
            <a:r>
              <a:rPr lang="zh-TW" altLang="zh-TW" sz="2000" smtClean="0">
                <a:solidFill>
                  <a:schemeClr val="tx1"/>
                </a:solidFill>
              </a:rPr>
              <a:t>年度臺中市「友善校園」學生事務與輔導工作</a:t>
            </a:r>
            <a:r>
              <a:rPr lang="en-US" altLang="zh-TW" sz="2000" smtClean="0">
                <a:solidFill>
                  <a:schemeClr val="tx1"/>
                </a:solidFill>
              </a:rPr>
              <a:t> </a:t>
            </a:r>
            <a:r>
              <a:rPr lang="zh-TW" altLang="zh-TW" sz="2000" smtClean="0">
                <a:solidFill>
                  <a:schemeClr val="tx1"/>
                </a:solidFill>
              </a:rPr>
              <a:t>國中</a:t>
            </a:r>
            <a:r>
              <a:rPr lang="zh-TW" altLang="en-US" sz="2000" smtClean="0">
                <a:solidFill>
                  <a:schemeClr val="tx1"/>
                </a:solidFill>
              </a:rPr>
              <a:t>小校長</a:t>
            </a:r>
            <a:r>
              <a:rPr lang="zh-TW" altLang="zh-TW" sz="2000" smtClean="0">
                <a:solidFill>
                  <a:schemeClr val="tx1"/>
                </a:solidFill>
              </a:rPr>
              <a:t>研習</a:t>
            </a:r>
            <a:endParaRPr lang="en-US" altLang="zh-TW" sz="2000" smtClean="0">
              <a:solidFill>
                <a:schemeClr val="tx1"/>
              </a:solidFill>
            </a:endParaRPr>
          </a:p>
          <a:p>
            <a:pPr algn="ctr"/>
            <a:r>
              <a:rPr lang="en-US" altLang="zh-TW" sz="2400" smtClean="0">
                <a:solidFill>
                  <a:schemeClr val="tx1"/>
                </a:solidFill>
              </a:rPr>
              <a:t>103</a:t>
            </a:r>
            <a:r>
              <a:rPr lang="zh-TW" altLang="en-US" sz="2400" smtClean="0">
                <a:solidFill>
                  <a:schemeClr val="tx1"/>
                </a:solidFill>
              </a:rPr>
              <a:t>年</a:t>
            </a:r>
            <a:r>
              <a:rPr lang="en-US" altLang="zh-TW" sz="2400" smtClean="0">
                <a:solidFill>
                  <a:schemeClr val="tx1"/>
                </a:solidFill>
              </a:rPr>
              <a:t>1</a:t>
            </a:r>
            <a:r>
              <a:rPr lang="zh-TW" altLang="en-US" sz="2400" smtClean="0">
                <a:solidFill>
                  <a:schemeClr val="tx1"/>
                </a:solidFill>
              </a:rPr>
              <a:t>月</a:t>
            </a:r>
            <a:r>
              <a:rPr lang="en-US" altLang="zh-TW" sz="2400" smtClean="0">
                <a:solidFill>
                  <a:schemeClr val="tx1"/>
                </a:solidFill>
              </a:rPr>
              <a:t>21</a:t>
            </a:r>
            <a:r>
              <a:rPr lang="zh-TW" altLang="en-US" sz="2400" smtClean="0">
                <a:solidFill>
                  <a:schemeClr val="tx1"/>
                </a:solidFill>
              </a:rPr>
              <a:t>日</a:t>
            </a:r>
            <a:endParaRPr lang="en-US" altLang="zh-TW" sz="24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4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您知道嗎？</a:t>
            </a:r>
            <a:endParaRPr lang="zh-TW" altLang="en-US" sz="44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386" name="內容版面配置區 2"/>
          <p:cNvSpPr>
            <a:spLocks noGrp="1"/>
          </p:cNvSpPr>
          <p:nvPr>
            <p:ph sz="quarter" idx="1"/>
          </p:nvPr>
        </p:nvSpPr>
        <p:spPr>
          <a:xfrm>
            <a:off x="304800" y="1554163"/>
            <a:ext cx="8443913" cy="4827587"/>
          </a:xfrm>
        </p:spPr>
        <p:txBody>
          <a:bodyPr/>
          <a:lstStyle/>
          <a:p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家扶基金會指出，據內政部兒童局統計資料，</a:t>
            </a:r>
            <a:r>
              <a:rPr lang="en-US" altLang="zh-TW" sz="3200" smtClean="0">
                <a:latin typeface="微軟正黑體" pitchFamily="34" charset="-120"/>
                <a:ea typeface="微軟正黑體" pitchFamily="34" charset="-120"/>
              </a:rPr>
              <a:t>2007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年我國兒少保護個案已逾一萬人，平均</a:t>
            </a:r>
            <a:r>
              <a:rPr lang="zh-TW" altLang="en-US" sz="3200" b="1" smtClean="0">
                <a:latin typeface="微軟正黑體" pitchFamily="34" charset="-120"/>
                <a:ea typeface="微軟正黑體" pitchFamily="34" charset="-120"/>
              </a:rPr>
              <a:t>每八天就有一個孩子死於施虐和攜子自殺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，每隔五十二分鐘就有一個兒童身心遭虐，而受虐個案也自九十一年的六千九百零二人，迅速增加到今年的一萬零九十四人，成長幅度相當驚人。</a:t>
            </a:r>
          </a:p>
          <a:p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sz="3200" smtClean="0">
                <a:latin typeface="微軟正黑體" pitchFamily="34" charset="-120"/>
                <a:ea typeface="微軟正黑體" pitchFamily="34" charset="-120"/>
              </a:rPr>
              <a:t>52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分鐘就有一童受虐，</a:t>
            </a:r>
            <a:r>
              <a:rPr lang="zh-TW" altLang="en-US" sz="3200" b="1" smtClean="0">
                <a:latin typeface="微軟正黑體" pitchFamily="34" charset="-120"/>
                <a:ea typeface="微軟正黑體" pitchFamily="34" charset="-120"/>
              </a:rPr>
              <a:t>每八天就有一個孩子死於施虐和攜子自殺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， 一年逾萬人。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4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您知道嗎？</a:t>
            </a:r>
            <a:endParaRPr lang="zh-TW" altLang="en-US" sz="4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410" name="內容版面配置區 2"/>
          <p:cNvSpPr>
            <a:spLocks noGrp="1"/>
          </p:cNvSpPr>
          <p:nvPr>
            <p:ph sz="quarter" idx="1"/>
          </p:nvPr>
        </p:nvSpPr>
        <p:spPr>
          <a:xfrm>
            <a:off x="304800" y="1554163"/>
            <a:ext cx="8588375" cy="4970462"/>
          </a:xfrm>
        </p:spPr>
        <p:txBody>
          <a:bodyPr/>
          <a:lstStyle/>
          <a:p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國內</a:t>
            </a:r>
            <a:r>
              <a:rPr lang="zh-TW" altLang="en-US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兒童虐待的案例，主要仍為家內案例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，親生父母為施虐者之比例高達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82.9%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 （余漢儀，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1999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）。</a:t>
            </a:r>
            <a:endParaRPr lang="en-US" altLang="zh-TW" sz="280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張春興教授：學生的問題「種因於家庭、顯現於學校、惡化於社會」。</a:t>
            </a:r>
            <a:endParaRPr lang="en-US" altLang="zh-TW" sz="280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監察院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年對毒品調查報告：</a:t>
            </a:r>
            <a:r>
              <a:rPr lang="zh-TW" altLang="zh-TW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監獄犯人約有</a:t>
            </a:r>
            <a:r>
              <a:rPr lang="en-US" altLang="zh-TW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45</a:t>
            </a:r>
            <a:r>
              <a:rPr lang="zh-TW" altLang="zh-TW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％與毒品有關，</a:t>
            </a:r>
            <a:r>
              <a:rPr lang="zh-TW" altLang="en-US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約</a:t>
            </a:r>
            <a:r>
              <a:rPr lang="en-US" altLang="zh-TW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75%</a:t>
            </a:r>
            <a:r>
              <a:rPr lang="zh-TW" altLang="zh-TW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直接</a:t>
            </a:r>
            <a:r>
              <a:rPr lang="zh-TW" altLang="en-US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或</a:t>
            </a:r>
            <a:r>
              <a:rPr lang="zh-TW" altLang="zh-TW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間接</a:t>
            </a:r>
            <a:r>
              <a:rPr lang="zh-TW" altLang="en-US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與毒品</a:t>
            </a:r>
            <a:r>
              <a:rPr lang="zh-TW" altLang="zh-TW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有關。</a:t>
            </a:r>
            <a:r>
              <a:rPr lang="zh-TW" altLang="zh-TW" sz="2800" smtClean="0">
                <a:latin typeface="微軟正黑體" pitchFamily="34" charset="-120"/>
                <a:ea typeface="微軟正黑體" pitchFamily="34" charset="-120"/>
              </a:rPr>
              <a:t>進一步分析這些原因，發現這些犯人有相當高比例具有嚴重失功能家庭問題，在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中小學階段已浮現</a:t>
            </a:r>
            <a:r>
              <a:rPr lang="zh-TW" altLang="zh-TW" sz="2800" smtClean="0">
                <a:latin typeface="微軟正黑體" pitchFamily="34" charset="-120"/>
                <a:ea typeface="微軟正黑體" pitchFamily="34" charset="-120"/>
              </a:rPr>
              <a:t>嚴重適應困難與中輟問題。他們分析也發現，這些學生一旦失學後，毒品濫用問題會顯著加劇惡化。</a:t>
            </a:r>
            <a:endParaRPr lang="zh-TW" altLang="en-US" sz="2800" smtClean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/>
          <p:cNvSpPr>
            <a:spLocks noGrp="1"/>
          </p:cNvSpPr>
          <p:nvPr>
            <p:ph type="title"/>
          </p:nvPr>
        </p:nvSpPr>
        <p:spPr>
          <a:xfrm>
            <a:off x="250825" y="333375"/>
            <a:ext cx="8686800" cy="8382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zh-TW" sz="4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兒少保護個案定義</a:t>
            </a:r>
            <a:endParaRPr lang="zh-TW" altLang="en-US" sz="44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434" name="內容版面配置區 2"/>
          <p:cNvSpPr>
            <a:spLocks noGrp="1"/>
          </p:cNvSpPr>
          <p:nvPr>
            <p:ph sz="quarter" idx="1"/>
          </p:nvPr>
        </p:nvSpPr>
        <p:spPr>
          <a:xfrm>
            <a:off x="304800" y="1554163"/>
            <a:ext cx="8443913" cy="4525962"/>
          </a:xfrm>
        </p:spPr>
        <p:txBody>
          <a:bodyPr/>
          <a:lstStyle/>
          <a:p>
            <a:r>
              <a:rPr lang="zh-TW" altLang="en-US" sz="3200" b="1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兒少保護對象</a:t>
            </a:r>
            <a:r>
              <a:rPr lang="en-US" altLang="en-US" sz="320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包括無依、家庭重大變故、受暴、受虐、遭受非法侵害、不當對待或有受害之虞者。</a:t>
            </a:r>
            <a:endParaRPr lang="en-US" altLang="zh-TW" sz="320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兒少保護內涵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：宣導防治、通報、調查評估、緊急安置、福利補助申請、資源轉介服務、家庭處遇及重建等等保護輔導服務，並透過公私部門網絡共同合作。     </a:t>
            </a:r>
          </a:p>
          <a:p>
            <a:pPr>
              <a:buFontTx/>
              <a:buNone/>
            </a:pPr>
            <a:endParaRPr lang="en-US" altLang="zh-TW" b="1" smtClean="0">
              <a:solidFill>
                <a:schemeClr val="accent2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mtClean="0"/>
          </a:p>
        </p:txBody>
      </p:sp>
      <p:sp>
        <p:nvSpPr>
          <p:cNvPr id="18435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3D9C7E-A5A9-4D98-A712-833FD5C614BE}" type="slidenum">
              <a:rPr lang="ja-JP" altLang="en-US">
                <a:solidFill>
                  <a:srgbClr val="20301E"/>
                </a:solidFill>
                <a:latin typeface="Times New Roman" pitchFamily="18" charset="0"/>
                <a:cs typeface="微軟正黑體" pitchFamily="34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ja-JP">
              <a:solidFill>
                <a:srgbClr val="20301E"/>
              </a:solidFill>
              <a:latin typeface="Times New Roman" pitchFamily="18" charset="0"/>
              <a:cs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971550" y="188913"/>
            <a:ext cx="6623050" cy="89058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48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兒少虐待</a:t>
            </a:r>
          </a:p>
        </p:txBody>
      </p:sp>
      <p:sp>
        <p:nvSpPr>
          <p:cNvPr id="19458" name="內容版面配置區 5"/>
          <p:cNvSpPr>
            <a:spLocks noGrp="1"/>
          </p:cNvSpPr>
          <p:nvPr>
            <p:ph sz="quarter" idx="1"/>
          </p:nvPr>
        </p:nvSpPr>
        <p:spPr>
          <a:xfrm>
            <a:off x="684213" y="1341438"/>
            <a:ext cx="7772400" cy="4643437"/>
          </a:xfrm>
        </p:spPr>
        <p:txBody>
          <a:bodyPr/>
          <a:lstStyle/>
          <a:p>
            <a:pPr marL="365125" indent="-255588">
              <a:buFont typeface="Wingdings 3" pitchFamily="18" charset="2"/>
              <a:buChar char=""/>
            </a:pPr>
            <a:r>
              <a:rPr lang="zh-TW" altLang="en-US" sz="3200" b="1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身體虐待</a:t>
            </a:r>
            <a:r>
              <a:rPr lang="zh-TW" altLang="en-US" sz="320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任何人對兒童或青少年身體施  加任何非意外性之身體傷害。</a:t>
            </a:r>
            <a:endParaRPr lang="en-US" altLang="zh-TW" sz="3200" smtClean="0">
              <a:latin typeface="微軟正黑體" pitchFamily="34" charset="-120"/>
              <a:ea typeface="微軟正黑體" pitchFamily="34" charset="-120"/>
            </a:endParaRPr>
          </a:p>
          <a:p>
            <a:pPr marL="365125" indent="-255588">
              <a:buFont typeface="Wingdings 3" pitchFamily="18" charset="2"/>
              <a:buChar char=""/>
            </a:pPr>
            <a:r>
              <a:rPr lang="zh-TW" altLang="en-US" sz="3200" b="1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疏忽照顧</a:t>
            </a:r>
            <a:r>
              <a:rPr lang="zh-TW" altLang="en-US" sz="320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指嚴重或長期忽視兒童的基本需要，或在本來可以避免的情況下令兒童面對極大的危險。</a:t>
            </a:r>
            <a:endParaRPr lang="en-US" altLang="zh-TW" sz="3200" smtClean="0">
              <a:latin typeface="微軟正黑體" pitchFamily="34" charset="-120"/>
              <a:ea typeface="微軟正黑體" pitchFamily="34" charset="-120"/>
            </a:endParaRPr>
          </a:p>
          <a:p>
            <a:pPr marL="365125" indent="-255588">
              <a:buFont typeface="Wingdings 3" pitchFamily="18" charset="2"/>
              <a:buChar char=""/>
            </a:pPr>
            <a:r>
              <a:rPr lang="zh-TW" altLang="en-US" sz="3200" b="1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精神虐待</a:t>
            </a:r>
            <a:r>
              <a:rPr lang="zh-TW" altLang="en-US" sz="320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指危害或損害兒童情緒或智力發展的行為及態度模式。</a:t>
            </a:r>
            <a:endParaRPr lang="en-US" altLang="zh-TW" sz="3200" smtClean="0">
              <a:latin typeface="微軟正黑體" pitchFamily="34" charset="-120"/>
              <a:ea typeface="微軟正黑體" pitchFamily="34" charset="-120"/>
            </a:endParaRPr>
          </a:p>
          <a:p>
            <a:pPr marL="365125" indent="-255588">
              <a:buFont typeface="Wingdings 3" pitchFamily="18" charset="2"/>
              <a:buChar char=""/>
            </a:pPr>
            <a:r>
              <a:rPr lang="zh-TW" altLang="en-US" sz="3200" b="1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性侵害</a:t>
            </a:r>
            <a:r>
              <a:rPr lang="zh-TW" altLang="en-US" sz="320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無論發生在家中或其他地方，任何人士直接或間接對兒童，作出的性利用或侵犯。</a:t>
            </a:r>
          </a:p>
        </p:txBody>
      </p:sp>
      <p:sp>
        <p:nvSpPr>
          <p:cNvPr id="19459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A0BACC-4753-4261-A03D-AE3043083B7F}" type="slidenum">
              <a:rPr lang="ja-JP" altLang="en-US">
                <a:solidFill>
                  <a:srgbClr val="20301E"/>
                </a:solidFill>
                <a:latin typeface="Times New Roman" pitchFamily="18" charset="0"/>
                <a:cs typeface="微軟正黑體" pitchFamily="34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ja-JP">
              <a:solidFill>
                <a:srgbClr val="20301E"/>
              </a:solidFill>
              <a:latin typeface="Times New Roman" pitchFamily="18" charset="0"/>
              <a:cs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48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家庭暴力目睹兒少定義</a:t>
            </a:r>
          </a:p>
        </p:txBody>
      </p:sp>
      <p:sp>
        <p:nvSpPr>
          <p:cNvPr id="20482" name="內容版面配置區 6"/>
          <p:cNvSpPr>
            <a:spLocks noGrp="1"/>
          </p:cNvSpPr>
          <p:nvPr>
            <p:ph sz="quarter" idx="1"/>
          </p:nvPr>
        </p:nvSpPr>
        <p:spPr>
          <a:xfrm>
            <a:off x="468313" y="1554163"/>
            <a:ext cx="7920037" cy="4525962"/>
          </a:xfrm>
        </p:spPr>
        <p:txBody>
          <a:bodyPr/>
          <a:lstStyle/>
          <a:p>
            <a:pPr marL="365125" indent="-255588">
              <a:lnSpc>
                <a:spcPct val="110000"/>
              </a:lnSpc>
              <a:spcBef>
                <a:spcPct val="30000"/>
              </a:spcBef>
              <a:buFont typeface="Wingdings 3" pitchFamily="18" charset="2"/>
              <a:buChar char=""/>
            </a:pPr>
            <a:r>
              <a:rPr lang="zh-TW" altLang="en-US" sz="3600" b="1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廣義：</a:t>
            </a:r>
            <a:r>
              <a:rPr lang="zh-TW" altLang="en-US" sz="3600" b="1" smtClean="0">
                <a:latin typeface="微軟正黑體" pitchFamily="34" charset="-120"/>
                <a:ea typeface="微軟正黑體" pitchFamily="34" charset="-120"/>
              </a:rPr>
              <a:t>目睹兒童是指十八歲以下，目睹及受暴的兒童。 </a:t>
            </a:r>
          </a:p>
          <a:p>
            <a:pPr marL="365125" indent="-255588">
              <a:lnSpc>
                <a:spcPct val="110000"/>
              </a:lnSpc>
              <a:spcBef>
                <a:spcPct val="30000"/>
              </a:spcBef>
              <a:buFont typeface="Wingdings 3" pitchFamily="18" charset="2"/>
              <a:buChar char=""/>
            </a:pPr>
            <a:r>
              <a:rPr lang="zh-TW" altLang="en-US" sz="360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狹義：</a:t>
            </a:r>
            <a:r>
              <a:rPr lang="zh-TW" altLang="en-US" sz="3600" smtClean="0">
                <a:latin typeface="微軟正黑體" pitchFamily="34" charset="-120"/>
                <a:ea typeface="微軟正黑體" pitchFamily="34" charset="-120"/>
              </a:rPr>
              <a:t>目睹兒童是指直接看到、威脅或沒有看到，但有聽到或在暴力過程中受到波及或捲入爭吵之中。 </a:t>
            </a:r>
          </a:p>
          <a:p>
            <a:pPr marL="365125" indent="-255588">
              <a:lnSpc>
                <a:spcPct val="110000"/>
              </a:lnSpc>
              <a:spcBef>
                <a:spcPct val="30000"/>
              </a:spcBef>
              <a:buFont typeface="Wingdings 3" pitchFamily="18" charset="2"/>
              <a:buChar char=""/>
            </a:pPr>
            <a:r>
              <a:rPr lang="zh-TW" altLang="en-US" sz="3600" smtClean="0">
                <a:latin typeface="微軟正黑體" pitchFamily="34" charset="-120"/>
                <a:ea typeface="微軟正黑體" pitchFamily="34" charset="-120"/>
              </a:rPr>
              <a:t>國外將目睹暴力列為精神虐待，是屬於兒童保護個案。 </a:t>
            </a:r>
          </a:p>
        </p:txBody>
      </p:sp>
      <p:sp>
        <p:nvSpPr>
          <p:cNvPr id="20483" name="投影片編號版面配置區 4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35650A8-48D7-46CC-82B4-7BEDC64E6DDE}" type="slidenum">
              <a:rPr lang="ja-JP" altLang="en-US">
                <a:solidFill>
                  <a:srgbClr val="20301E"/>
                </a:solidFill>
                <a:latin typeface="Times New Roman" pitchFamily="18" charset="0"/>
                <a:cs typeface="微軟正黑體" pitchFamily="34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ja-JP">
              <a:solidFill>
                <a:srgbClr val="20301E"/>
              </a:solidFill>
              <a:latin typeface="Times New Roman" pitchFamily="18" charset="0"/>
              <a:cs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4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家庭暴力目睹兒少後遺症</a:t>
            </a:r>
          </a:p>
        </p:txBody>
      </p:sp>
      <p:sp>
        <p:nvSpPr>
          <p:cNvPr id="21506" name="內容版面配置區 8"/>
          <p:cNvSpPr>
            <a:spLocks noGrp="1"/>
          </p:cNvSpPr>
          <p:nvPr>
            <p:ph sz="quarter" idx="1"/>
          </p:nvPr>
        </p:nvSpPr>
        <p:spPr>
          <a:xfrm>
            <a:off x="611188" y="1554163"/>
            <a:ext cx="7921625" cy="4525962"/>
          </a:xfrm>
        </p:spPr>
        <p:txBody>
          <a:bodyPr/>
          <a:lstStyle/>
          <a:p>
            <a:pPr marL="0" indent="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en-US" sz="280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學習以暴力解決衝突</a:t>
            </a:r>
          </a:p>
          <a:p>
            <a:pPr marL="400050" lvl="1" indent="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--&gt;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成年後容易進入暴力關係</a:t>
            </a:r>
          </a:p>
          <a:p>
            <a:pPr marL="0" indent="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即使孩子只是目睹暴力，但其實已成了暴力的受害者。</a:t>
            </a:r>
          </a:p>
          <a:p>
            <a:pPr marL="400050" lvl="1" indent="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許多研究顯示，受暴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目睹暴力兒童本身受到極大創傷，有許多時候他們相信暴力的發生是因為他們犯了錯。</a:t>
            </a:r>
            <a:endParaRPr lang="en-US" altLang="zh-TW" sz="280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en-US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受暴</a:t>
            </a:r>
            <a:r>
              <a:rPr lang="en-US" altLang="zh-TW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目睹暴力兒少：一般兒少</a:t>
            </a:r>
          </a:p>
          <a:p>
            <a:pPr marL="400050" lvl="1" indent="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自殺行為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1 </a:t>
            </a:r>
          </a:p>
          <a:p>
            <a:pPr marL="400050" lvl="1" indent="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成年後傾向於有偏差行為或反社會行為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60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1 </a:t>
            </a:r>
          </a:p>
          <a:p>
            <a:pPr marL="400050" lvl="1" indent="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成為加害者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1000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800" smtClean="0">
                <a:latin typeface="微軟正黑體" pitchFamily="34" charset="-120"/>
                <a:ea typeface="微軟正黑體" pitchFamily="34" charset="-120"/>
              </a:rPr>
              <a:t>1</a:t>
            </a:r>
          </a:p>
        </p:txBody>
      </p:sp>
      <p:sp>
        <p:nvSpPr>
          <p:cNvPr id="21507" name="投影片編號版面配置區 4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71A6720-F93A-4E26-8913-647B8923D25A}" type="slidenum">
              <a:rPr lang="ja-JP" altLang="en-US">
                <a:solidFill>
                  <a:srgbClr val="20301E"/>
                </a:solidFill>
                <a:latin typeface="Times New Roman" pitchFamily="18" charset="0"/>
                <a:cs typeface="微軟正黑體" pitchFamily="34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ja-JP">
              <a:solidFill>
                <a:srgbClr val="20301E"/>
              </a:solidFill>
              <a:latin typeface="Times New Roman" pitchFamily="18" charset="0"/>
              <a:cs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4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「高風險家庭」</a:t>
            </a:r>
            <a:endParaRPr lang="zh-TW" altLang="en-US" sz="44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2530" name="內容版面配置區 2"/>
          <p:cNvSpPr>
            <a:spLocks noGrp="1"/>
          </p:cNvSpPr>
          <p:nvPr>
            <p:ph sz="quarter" idx="1"/>
          </p:nvPr>
        </p:nvSpPr>
        <p:spPr>
          <a:xfrm>
            <a:off x="468313" y="1412875"/>
            <a:ext cx="7467600" cy="4873625"/>
          </a:xfrm>
        </p:spPr>
        <p:txBody>
          <a:bodyPr/>
          <a:lstStyle/>
          <a:p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當家庭遭遇重大變故、陷入經濟困境、負擔家計者重病、婚姻關係不穩定、家中成員經常衝突、患有精神疾病或酒藥癮等危機事件，而本身又缺乏有力的支持系統和足夠的資源來處理危機，就是所謂的「高風險家庭」。</a:t>
            </a:r>
            <a:endParaRPr lang="en-US" altLang="zh-TW" sz="280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如果我們</a:t>
            </a:r>
            <a:r>
              <a:rPr lang="zh-TW" altLang="en-US" sz="280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及時對高風險家庭伸出援手</a:t>
            </a:r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，就可以避免這些家庭發生虐待孩子、攜子自殺、家庭暴力等令人遺憾的悲劇。</a:t>
            </a:r>
            <a:endParaRPr lang="en-US" altLang="zh-TW" sz="280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smtClean="0">
                <a:latin typeface="微軟正黑體" pitchFamily="34" charset="-120"/>
                <a:ea typeface="微軟正黑體" pitchFamily="34" charset="-120"/>
              </a:rPr>
              <a:t>高風險家庭經通報後，主責社工人員會前往訪視、評估，並視兒童少年家庭狀況依法處理。</a:t>
            </a:r>
            <a:endParaRPr lang="en-US" altLang="zh-TW" sz="280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800" b="1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52513"/>
            <a:ext cx="8686800" cy="8382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4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學校是發現高風險家庭</a:t>
            </a:r>
            <a:r>
              <a:rPr lang="en-US" altLang="zh-TW" sz="4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4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4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周遭的一個重要系統</a:t>
            </a:r>
          </a:p>
        </p:txBody>
      </p:sp>
      <p:sp>
        <p:nvSpPr>
          <p:cNvPr id="23554" name="投影片編號版面配置區 4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471759-79CE-470A-BFC0-3A0E3EA4F34F}" type="slidenum">
              <a:rPr kumimoji="1" lang="en-US" altLang="zh-TW">
                <a:latin typeface="Times New Roman" pitchFamily="18" charset="0"/>
                <a:ea typeface="微軟正黑體" pitchFamily="34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kumimoji="1" lang="en-US" altLang="zh-TW">
              <a:latin typeface="Times New Roman" pitchFamily="18" charset="0"/>
              <a:ea typeface="微軟正黑體" pitchFamily="34" charset="-12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924300" y="3644900"/>
            <a:ext cx="129698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 sz="24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高風險</a:t>
            </a:r>
          </a:p>
          <a:p>
            <a:pPr algn="ctr"/>
            <a:r>
              <a:rPr kumimoji="0" lang="zh-TW" altLang="en-US" sz="24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家庭服務</a:t>
            </a:r>
          </a:p>
        </p:txBody>
      </p:sp>
      <p:sp>
        <p:nvSpPr>
          <p:cNvPr id="23556" name="Oval 4"/>
          <p:cNvSpPr>
            <a:spLocks noChangeArrowheads="1"/>
          </p:cNvSpPr>
          <p:nvPr/>
        </p:nvSpPr>
        <p:spPr bwMode="auto">
          <a:xfrm>
            <a:off x="3563938" y="3429000"/>
            <a:ext cx="2016125" cy="143986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124075" y="2349500"/>
            <a:ext cx="1223963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>
                <a:latin typeface="微軟正黑體" pitchFamily="34" charset="-120"/>
                <a:ea typeface="微軟正黑體" pitchFamily="34" charset="-120"/>
              </a:rPr>
              <a:t>鄰里社區</a:t>
            </a:r>
          </a:p>
        </p:txBody>
      </p:sp>
      <p:sp>
        <p:nvSpPr>
          <p:cNvPr id="23558" name="Oval 6"/>
          <p:cNvSpPr>
            <a:spLocks noChangeArrowheads="1"/>
          </p:cNvSpPr>
          <p:nvPr/>
        </p:nvSpPr>
        <p:spPr bwMode="auto">
          <a:xfrm>
            <a:off x="1835150" y="2133600"/>
            <a:ext cx="1800225" cy="9366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4211638" y="2276475"/>
            <a:ext cx="14398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 sz="2800" b="1">
                <a:latin typeface="微軟正黑體" pitchFamily="34" charset="-120"/>
                <a:ea typeface="微軟正黑體" pitchFamily="34" charset="-120"/>
              </a:rPr>
              <a:t>教育單位</a:t>
            </a:r>
          </a:p>
        </p:txBody>
      </p:sp>
      <p:sp>
        <p:nvSpPr>
          <p:cNvPr id="23560" name="Oval 8"/>
          <p:cNvSpPr>
            <a:spLocks noChangeArrowheads="1"/>
          </p:cNvSpPr>
          <p:nvPr/>
        </p:nvSpPr>
        <p:spPr bwMode="auto">
          <a:xfrm>
            <a:off x="3995738" y="2060575"/>
            <a:ext cx="1800225" cy="9366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6443663" y="3068638"/>
            <a:ext cx="14414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>
                <a:latin typeface="微軟正黑體" pitchFamily="34" charset="-120"/>
                <a:ea typeface="微軟正黑體" pitchFamily="34" charset="-120"/>
              </a:rPr>
              <a:t>警政單位</a:t>
            </a:r>
          </a:p>
        </p:txBody>
      </p:sp>
      <p:sp>
        <p:nvSpPr>
          <p:cNvPr id="23562" name="Oval 10"/>
          <p:cNvSpPr>
            <a:spLocks noChangeArrowheads="1"/>
          </p:cNvSpPr>
          <p:nvPr/>
        </p:nvSpPr>
        <p:spPr bwMode="auto">
          <a:xfrm>
            <a:off x="6084888" y="2852738"/>
            <a:ext cx="2159000" cy="9366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6732588" y="4437063"/>
            <a:ext cx="15113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>
                <a:latin typeface="微軟正黑體" pitchFamily="34" charset="-120"/>
                <a:ea typeface="微軟正黑體" pitchFamily="34" charset="-120"/>
              </a:rPr>
              <a:t>醫衛單位</a:t>
            </a:r>
          </a:p>
        </p:txBody>
      </p:sp>
      <p:sp>
        <p:nvSpPr>
          <p:cNvPr id="23564" name="Oval 12"/>
          <p:cNvSpPr>
            <a:spLocks noChangeArrowheads="1"/>
          </p:cNvSpPr>
          <p:nvPr/>
        </p:nvSpPr>
        <p:spPr bwMode="auto">
          <a:xfrm>
            <a:off x="6443663" y="4221163"/>
            <a:ext cx="2089150" cy="100806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5148263" y="5445125"/>
            <a:ext cx="10080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>
                <a:latin typeface="微軟正黑體" pitchFamily="34" charset="-120"/>
                <a:ea typeface="微軟正黑體" pitchFamily="34" charset="-120"/>
              </a:rPr>
              <a:t>其他</a:t>
            </a:r>
          </a:p>
        </p:txBody>
      </p:sp>
      <p:sp>
        <p:nvSpPr>
          <p:cNvPr id="23566" name="Oval 14"/>
          <p:cNvSpPr>
            <a:spLocks noChangeArrowheads="1"/>
          </p:cNvSpPr>
          <p:nvPr/>
        </p:nvSpPr>
        <p:spPr bwMode="auto">
          <a:xfrm>
            <a:off x="5003800" y="5300663"/>
            <a:ext cx="1584325" cy="86518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2627313" y="5516563"/>
            <a:ext cx="12239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>
                <a:latin typeface="微軟正黑體" pitchFamily="34" charset="-120"/>
                <a:ea typeface="微軟正黑體" pitchFamily="34" charset="-120"/>
              </a:rPr>
              <a:t>勞工單位</a:t>
            </a:r>
          </a:p>
        </p:txBody>
      </p:sp>
      <p:sp>
        <p:nvSpPr>
          <p:cNvPr id="23568" name="Oval 16"/>
          <p:cNvSpPr>
            <a:spLocks noChangeArrowheads="1"/>
          </p:cNvSpPr>
          <p:nvPr/>
        </p:nvSpPr>
        <p:spPr bwMode="auto">
          <a:xfrm>
            <a:off x="2411413" y="5373688"/>
            <a:ext cx="1800225" cy="93503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1187450" y="4437063"/>
            <a:ext cx="129698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>
                <a:latin typeface="微軟正黑體" pitchFamily="34" charset="-120"/>
                <a:ea typeface="微軟正黑體" pitchFamily="34" charset="-120"/>
              </a:rPr>
              <a:t>社福機構</a:t>
            </a:r>
          </a:p>
        </p:txBody>
      </p:sp>
      <p:sp>
        <p:nvSpPr>
          <p:cNvPr id="23570" name="Oval 18"/>
          <p:cNvSpPr>
            <a:spLocks noChangeArrowheads="1"/>
          </p:cNvSpPr>
          <p:nvPr/>
        </p:nvSpPr>
        <p:spPr bwMode="auto">
          <a:xfrm>
            <a:off x="827088" y="4292600"/>
            <a:ext cx="1871662" cy="8651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900113" y="3284538"/>
            <a:ext cx="107950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zh-TW" altLang="en-US">
                <a:latin typeface="微軟正黑體" pitchFamily="34" charset="-120"/>
                <a:ea typeface="微軟正黑體" pitchFamily="34" charset="-120"/>
              </a:rPr>
              <a:t>社政單位</a:t>
            </a:r>
          </a:p>
        </p:txBody>
      </p:sp>
      <p:sp>
        <p:nvSpPr>
          <p:cNvPr id="23572" name="Oval 20"/>
          <p:cNvSpPr>
            <a:spLocks noChangeArrowheads="1"/>
          </p:cNvSpPr>
          <p:nvPr/>
        </p:nvSpPr>
        <p:spPr bwMode="auto">
          <a:xfrm>
            <a:off x="755650" y="3068638"/>
            <a:ext cx="1511300" cy="93503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sp>
        <p:nvSpPr>
          <p:cNvPr id="23573" name="Line 21"/>
          <p:cNvSpPr>
            <a:spLocks noChangeShapeType="1"/>
          </p:cNvSpPr>
          <p:nvPr/>
        </p:nvSpPr>
        <p:spPr bwMode="auto">
          <a:xfrm>
            <a:off x="3276600" y="2997200"/>
            <a:ext cx="503238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574" name="Line 22"/>
          <p:cNvSpPr>
            <a:spLocks noChangeShapeType="1"/>
          </p:cNvSpPr>
          <p:nvPr/>
        </p:nvSpPr>
        <p:spPr bwMode="auto">
          <a:xfrm>
            <a:off x="2268538" y="3644900"/>
            <a:ext cx="107950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575" name="Line 23"/>
          <p:cNvSpPr>
            <a:spLocks noChangeShapeType="1"/>
          </p:cNvSpPr>
          <p:nvPr/>
        </p:nvSpPr>
        <p:spPr bwMode="auto">
          <a:xfrm flipV="1">
            <a:off x="2700338" y="4437063"/>
            <a:ext cx="719137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576" name="Line 24"/>
          <p:cNvSpPr>
            <a:spLocks noChangeShapeType="1"/>
          </p:cNvSpPr>
          <p:nvPr/>
        </p:nvSpPr>
        <p:spPr bwMode="auto">
          <a:xfrm flipV="1">
            <a:off x="3635375" y="4797425"/>
            <a:ext cx="288925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577" name="Line 25"/>
          <p:cNvSpPr>
            <a:spLocks noChangeShapeType="1"/>
          </p:cNvSpPr>
          <p:nvPr/>
        </p:nvSpPr>
        <p:spPr bwMode="auto">
          <a:xfrm flipH="1" flipV="1">
            <a:off x="5076825" y="4797425"/>
            <a:ext cx="43180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578" name="Line 26"/>
          <p:cNvSpPr>
            <a:spLocks noChangeShapeType="1"/>
          </p:cNvSpPr>
          <p:nvPr/>
        </p:nvSpPr>
        <p:spPr bwMode="auto">
          <a:xfrm flipH="1" flipV="1">
            <a:off x="5580063" y="4365625"/>
            <a:ext cx="8636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579" name="Line 27"/>
          <p:cNvSpPr>
            <a:spLocks noChangeShapeType="1"/>
          </p:cNvSpPr>
          <p:nvPr/>
        </p:nvSpPr>
        <p:spPr bwMode="auto">
          <a:xfrm flipH="1">
            <a:off x="5364163" y="3429000"/>
            <a:ext cx="720725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580" name="Line 28"/>
          <p:cNvSpPr>
            <a:spLocks noChangeShapeType="1"/>
          </p:cNvSpPr>
          <p:nvPr/>
        </p:nvSpPr>
        <p:spPr bwMode="auto">
          <a:xfrm flipH="1">
            <a:off x="4643438" y="2997200"/>
            <a:ext cx="73025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686800" cy="8382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4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學校教育人員可以扮演的角色</a:t>
            </a:r>
          </a:p>
        </p:txBody>
      </p:sp>
      <p:sp>
        <p:nvSpPr>
          <p:cNvPr id="24578" name="Rectangle 9"/>
          <p:cNvSpPr>
            <a:spLocks noGrp="1" noChangeArrowheads="1"/>
          </p:cNvSpPr>
          <p:nvPr>
            <p:ph sz="quarter" idx="1"/>
          </p:nvPr>
        </p:nvSpPr>
        <p:spPr>
          <a:xfrm>
            <a:off x="900113" y="1484313"/>
            <a:ext cx="7632700" cy="4525962"/>
          </a:xfrm>
        </p:spPr>
        <p:txBody>
          <a:bodyPr/>
          <a:lstStyle/>
          <a:p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發現者 </a:t>
            </a:r>
            <a:r>
              <a:rPr lang="en-US" altLang="zh-TW" sz="320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了解</a:t>
            </a:r>
            <a:r>
              <a:rPr lang="zh-TW" altLang="zh-TW" sz="3200" smtClean="0">
                <a:latin typeface="微軟正黑體" pitchFamily="34" charset="-120"/>
                <a:ea typeface="微軟正黑體" pitchFamily="34" charset="-120"/>
              </a:rPr>
              <a:t>常有的特徵</a:t>
            </a:r>
            <a:r>
              <a:rPr lang="en-US" altLang="zh-TW" sz="320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通報者</a:t>
            </a:r>
          </a:p>
          <a:p>
            <a:pPr marL="620713" lvl="1">
              <a:spcBef>
                <a:spcPts val="325"/>
              </a:spcBef>
            </a:pP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特定專業人員具有責任通報、知會的義務</a:t>
            </a:r>
          </a:p>
          <a:p>
            <a:pPr marL="620713" lvl="1">
              <a:spcBef>
                <a:spcPts val="325"/>
              </a:spcBef>
            </a:pP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知會、通報的好處</a:t>
            </a:r>
          </a:p>
          <a:p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協助者、支持者</a:t>
            </a:r>
          </a:p>
          <a:p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陪伴者</a:t>
            </a:r>
            <a:endParaRPr lang="en-US" altLang="zh-TW" sz="320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尋求與提供資源者</a:t>
            </a:r>
          </a:p>
          <a:p>
            <a:pPr>
              <a:buFont typeface="Wingdings 3" pitchFamily="18" charset="2"/>
              <a:buNone/>
            </a:pPr>
            <a:endParaRPr lang="zh-TW" altLang="en-US" sz="3200" smtClean="0">
              <a:solidFill>
                <a:srgbClr val="000066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579" name="投影片編號版面配置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5A6A6D6-D7F8-4ADA-89FB-EA4D0AA3DAFA}" type="slidenum">
              <a:rPr lang="ja-JP" altLang="en-US">
                <a:solidFill>
                  <a:srgbClr val="20301E"/>
                </a:solidFill>
                <a:latin typeface="Times New Roman" pitchFamily="18" charset="0"/>
                <a:cs typeface="微軟正黑體" pitchFamily="34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ja-JP">
              <a:solidFill>
                <a:srgbClr val="20301E"/>
              </a:solidFill>
              <a:latin typeface="Times New Roman" pitchFamily="18" charset="0"/>
              <a:cs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6" y="5805264"/>
            <a:ext cx="8229600" cy="85496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z="48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W</a:t>
            </a:r>
            <a:r>
              <a:rPr lang="en-US" altLang="zh-TW" sz="48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ISE</a:t>
            </a:r>
            <a:r>
              <a:rPr lang="en-US" altLang="zh-TW" sz="48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Ebrima" pitchFamily="2" charset="0"/>
                <a:ea typeface="Ebrima" pitchFamily="2" charset="0"/>
                <a:cs typeface="Ebrima" pitchFamily="2" charset="0"/>
              </a:rPr>
              <a:t>R</a:t>
            </a:r>
            <a:r>
              <a:rPr lang="zh-TW" altLang="en-US" sz="40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  <a:ea typeface="微軟正黑體"/>
              </a:rPr>
              <a:t>學校三級輔導工作模式</a:t>
            </a:r>
            <a:endParaRPr lang="zh-TW" altLang="en-US" sz="4000" dirty="0"/>
          </a:p>
        </p:txBody>
      </p:sp>
      <p:pic>
        <p:nvPicPr>
          <p:cNvPr id="25602" name="內容版面配置區 3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196975"/>
            <a:ext cx="8640762" cy="4752975"/>
          </a:xfrm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323528" y="188640"/>
            <a:ext cx="8614792" cy="838200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kumimoji="0" lang="zh-TW" altLang="en-US" sz="4000" b="1" cap="all" dirty="0">
                <a:effectLst>
                  <a:reflection blurRad="12700" stA="48000" endA="300" endPos="55000" dir="5400000" sy="-90000" algn="bl" rotWithShape="0"/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面對這些孩子，學校可以做些什麼？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7775575" cy="2573337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90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初級發展性輔導工作</a:t>
            </a:r>
            <a:r>
              <a:rPr lang="en-US" altLang="zh-TW" sz="4900" dirty="0" smtClean="0">
                <a:solidFill>
                  <a:srgbClr val="C00000"/>
                </a:solidFill>
              </a:rPr>
              <a:t/>
            </a:r>
            <a:br>
              <a:rPr lang="en-US" altLang="zh-TW" sz="4900" dirty="0" smtClean="0">
                <a:solidFill>
                  <a:srgbClr val="C00000"/>
                </a:solidFill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26627" name="矩形 2"/>
          <p:cNvSpPr>
            <a:spLocks noChangeArrowheads="1"/>
          </p:cNvSpPr>
          <p:nvPr/>
        </p:nvSpPr>
        <p:spPr bwMode="auto">
          <a:xfrm>
            <a:off x="611188" y="2492375"/>
            <a:ext cx="7777162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依據國民教育法施行細則</a:t>
            </a:r>
            <a:r>
              <a:rPr kumimoji="0" lang="zh-TW" altLang="zh-TW"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kumimoji="0" lang="en-US" altLang="zh-TW"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13 </a:t>
            </a:r>
            <a:r>
              <a:rPr kumimoji="0" lang="zh-TW" altLang="zh-TW"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kumimoji="0" lang="en-US" altLang="zh-TW"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--</a:t>
            </a:r>
            <a:r>
              <a:rPr kumimoji="0" lang="zh-TW" altLang="en-US"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「</a:t>
            </a:r>
            <a:r>
              <a:rPr kumimoji="0" lang="zh-TW" altLang="zh-TW"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國民小學及國民中學之學生事務及輔導工作，應兼顧學生群性及個性之發展，參酌學校及學生特性，並依相關法令之規定辦理。</a:t>
            </a:r>
            <a:r>
              <a:rPr kumimoji="0" lang="zh-TW" altLang="zh-TW" sz="32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校長及全體教師均負學生事務及其輔導責任。</a:t>
            </a:r>
            <a:r>
              <a:rPr kumimoji="0" lang="zh-TW" altLang="zh-TW"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」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AutoShape 5"/>
          <p:cNvSpPr>
            <a:spLocks/>
          </p:cNvSpPr>
          <p:nvPr/>
        </p:nvSpPr>
        <p:spPr bwMode="auto">
          <a:xfrm rot="1316602">
            <a:off x="4286250" y="631825"/>
            <a:ext cx="727075" cy="5873750"/>
          </a:xfrm>
          <a:prstGeom prst="leftBrace">
            <a:avLst>
              <a:gd name="adj1" fmla="val 103788"/>
              <a:gd name="adj2" fmla="val 54523"/>
            </a:avLst>
          </a:prstGeom>
          <a:noFill/>
          <a:ln w="57150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srgbClr val="000000"/>
              </a:solidFill>
              <a:latin typeface="Gill Sans MT" pitchFamily="34" charset="0"/>
            </a:endParaRPr>
          </a:p>
        </p:txBody>
      </p:sp>
      <p:sp>
        <p:nvSpPr>
          <p:cNvPr id="27650" name="Text Box 6"/>
          <p:cNvSpPr txBox="1">
            <a:spLocks noChangeArrowheads="1"/>
          </p:cNvSpPr>
          <p:nvPr/>
        </p:nvSpPr>
        <p:spPr bwMode="auto">
          <a:xfrm>
            <a:off x="395288" y="1196975"/>
            <a:ext cx="3744912" cy="3786188"/>
          </a:xfrm>
          <a:prstGeom prst="rect">
            <a:avLst/>
          </a:prstGeom>
          <a:solidFill>
            <a:srgbClr val="00FF00">
              <a:alpha val="23137"/>
            </a:srgbClr>
          </a:solidFill>
          <a:ln w="38100">
            <a:solidFill>
              <a:srgbClr val="00B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初級發展性輔導（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W</a:t>
            </a:r>
            <a:r>
              <a:rPr kumimoji="0" lang="zh-TW" altLang="en-US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）：全校性 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en-US" altLang="zh-TW" sz="24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W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hole school)</a:t>
            </a:r>
            <a:r>
              <a:rPr kumimoji="0" lang="zh-TW" altLang="en-US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、做得來與雙方得利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en-US" altLang="zh-TW" sz="24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W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orkable and mutual benefit) </a:t>
            </a:r>
            <a:r>
              <a:rPr kumimoji="0" lang="zh-TW" altLang="en-US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與智慧性 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en-US" altLang="zh-TW" sz="24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W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orking smart, not working hard) </a:t>
            </a:r>
            <a:r>
              <a:rPr kumimoji="0" lang="zh-TW" altLang="en-US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原則</a:t>
            </a:r>
            <a:r>
              <a:rPr kumimoji="0" lang="zh-TW" altLang="en-US" sz="2400">
                <a:solidFill>
                  <a:srgbClr val="000000"/>
                </a:solidFill>
                <a:latin typeface="微軟正黑體" pitchFamily="34" charset="-120"/>
              </a:rPr>
              <a:t>；</a:t>
            </a:r>
            <a:r>
              <a:rPr kumimoji="0" lang="zh-TW" altLang="en-US" sz="24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透過校長領軍的全校層級、導師的班級層級與輔導室支援層級共同合作達成。</a:t>
            </a:r>
            <a:endParaRPr kumimoji="0" lang="en-US" altLang="zh-TW" sz="240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7651" name="群組 13"/>
          <p:cNvGrpSpPr>
            <a:grpSpLocks/>
          </p:cNvGrpSpPr>
          <p:nvPr/>
        </p:nvGrpSpPr>
        <p:grpSpPr bwMode="auto">
          <a:xfrm>
            <a:off x="3995738" y="908050"/>
            <a:ext cx="4248150" cy="5618163"/>
            <a:chOff x="2268538" y="980728"/>
            <a:chExt cx="4535487" cy="5616922"/>
          </a:xfrm>
        </p:grpSpPr>
        <p:sp>
          <p:nvSpPr>
            <p:cNvPr id="27653" name="AutoShape 2"/>
            <p:cNvSpPr>
              <a:spLocks noChangeArrowheads="1"/>
            </p:cNvSpPr>
            <p:nvPr/>
          </p:nvSpPr>
          <p:spPr bwMode="auto">
            <a:xfrm>
              <a:off x="2268538" y="981075"/>
              <a:ext cx="4535487" cy="5616575"/>
            </a:xfrm>
            <a:prstGeom prst="triangle">
              <a:avLst>
                <a:gd name="adj" fmla="val 50000"/>
              </a:avLst>
            </a:prstGeom>
            <a:solidFill>
              <a:srgbClr val="00FF00">
                <a:alpha val="78822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kumimoji="0" lang="zh-TW" altLang="zh-TW">
                <a:solidFill>
                  <a:srgbClr val="000000"/>
                </a:solidFill>
                <a:latin typeface="Gill Sans MT" pitchFamily="34" charset="0"/>
              </a:endParaRPr>
            </a:p>
          </p:txBody>
        </p:sp>
        <p:sp>
          <p:nvSpPr>
            <p:cNvPr id="27654" name="AutoShape 3"/>
            <p:cNvSpPr>
              <a:spLocks noChangeArrowheads="1"/>
            </p:cNvSpPr>
            <p:nvPr/>
          </p:nvSpPr>
          <p:spPr bwMode="auto">
            <a:xfrm>
              <a:off x="4067944" y="981075"/>
              <a:ext cx="936104" cy="1583829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kumimoji="0" lang="zh-TW" altLang="zh-TW">
                <a:solidFill>
                  <a:srgbClr val="000000"/>
                </a:solidFill>
                <a:latin typeface="Gill Sans MT" pitchFamily="34" charset="0"/>
              </a:endParaRPr>
            </a:p>
          </p:txBody>
        </p:sp>
        <p:sp>
          <p:nvSpPr>
            <p:cNvPr id="27655" name="AutoShape 4"/>
            <p:cNvSpPr>
              <a:spLocks noChangeArrowheads="1"/>
            </p:cNvSpPr>
            <p:nvPr/>
          </p:nvSpPr>
          <p:spPr bwMode="auto">
            <a:xfrm>
              <a:off x="4427984" y="980728"/>
              <a:ext cx="216024" cy="64807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kumimoji="0" lang="zh-TW" altLang="zh-TW">
                <a:solidFill>
                  <a:srgbClr val="000000"/>
                </a:solidFill>
                <a:latin typeface="Gill Sans MT" pitchFamily="34" charset="0"/>
              </a:endParaRPr>
            </a:p>
          </p:txBody>
        </p:sp>
        <p:sp>
          <p:nvSpPr>
            <p:cNvPr id="27656" name="Text Box 11"/>
            <p:cNvSpPr txBox="1">
              <a:spLocks noChangeArrowheads="1"/>
            </p:cNvSpPr>
            <p:nvPr/>
          </p:nvSpPr>
          <p:spPr bwMode="auto">
            <a:xfrm>
              <a:off x="3275856" y="5301208"/>
              <a:ext cx="2362200" cy="1077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3200">
                  <a:solidFill>
                    <a:srgbClr val="00000C"/>
                  </a:solidFill>
                  <a:latin typeface="Gill Sans MT" pitchFamily="34" charset="0"/>
                </a:rPr>
                <a:t>至少</a:t>
              </a:r>
              <a:r>
                <a:rPr kumimoji="0" lang="en-US" altLang="zh-TW" sz="3200">
                  <a:solidFill>
                    <a:srgbClr val="00000C"/>
                  </a:solidFill>
                  <a:latin typeface="Gill Sans MT" pitchFamily="34" charset="0"/>
                </a:rPr>
                <a:t>80%</a:t>
              </a:r>
              <a:r>
                <a:rPr kumimoji="0" lang="zh-TW" altLang="en-US" sz="3200">
                  <a:solidFill>
                    <a:srgbClr val="00000C"/>
                  </a:solidFill>
                  <a:latin typeface="Gill Sans MT" pitchFamily="34" charset="0"/>
                </a:rPr>
                <a:t>參與者受益</a:t>
              </a:r>
              <a:endParaRPr kumimoji="0" lang="en-US" altLang="zh-TW" sz="3200">
                <a:solidFill>
                  <a:srgbClr val="00000C"/>
                </a:solidFill>
                <a:latin typeface="Gill Sans MT" pitchFamily="34" charset="0"/>
              </a:endParaRPr>
            </a:p>
          </p:txBody>
        </p:sp>
      </p:grp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323528" y="188640"/>
            <a:ext cx="8568952" cy="76944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W</a:t>
            </a:r>
            <a:r>
              <a:rPr kumimoji="0"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ISE</a:t>
            </a:r>
            <a:r>
              <a:rPr kumimoji="0"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R</a:t>
            </a:r>
            <a:r>
              <a:rPr kumimoji="0" lang="zh-TW" altLang="en-US" sz="40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  <a:ea typeface="微軟正黑體"/>
              </a:rPr>
              <a:t>初級發展性輔導工作</a:t>
            </a:r>
            <a:endParaRPr kumimoji="0" lang="en-US" altLang="zh-TW" sz="4000" b="1" dirty="0">
              <a:solidFill>
                <a:prstClr val="black"/>
              </a:solidFill>
              <a:latin typeface="微軟正黑體"/>
              <a:ea typeface="微軟正黑體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0375" y="549275"/>
            <a:ext cx="8683625" cy="863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初級發展性輔導工作推動的理念</a:t>
            </a:r>
            <a:endParaRPr lang="zh-TW" altLang="en-US" sz="4400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</p:nvPr>
        </p:nvGraphicFramePr>
        <p:xfrm>
          <a:off x="461070" y="1628800"/>
          <a:ext cx="868293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0"/>
            <a:ext cx="8322890" cy="90872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初級發展性輔導工作要考量</a:t>
            </a:r>
            <a:endParaRPr lang="zh-TW" altLang="en-US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</p:nvPr>
        </p:nvGraphicFramePr>
        <p:xfrm>
          <a:off x="323528" y="908720"/>
          <a:ext cx="8610922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650" y="188913"/>
            <a:ext cx="749935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校長是學校輔導工作的領航者</a:t>
            </a:r>
            <a:endParaRPr lang="zh-TW" altLang="en-US" sz="4400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395536" y="665312"/>
          <a:ext cx="8363446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1747" name="文字方塊 5"/>
          <p:cNvSpPr txBox="1">
            <a:spLocks noChangeArrowheads="1"/>
          </p:cNvSpPr>
          <p:nvPr/>
        </p:nvSpPr>
        <p:spPr bwMode="auto">
          <a:xfrm>
            <a:off x="3924300" y="1773238"/>
            <a:ext cx="4751388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2788" lvl="1" indent="-169863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</a:rPr>
              <a:t>帶領輔導工作團隊，處理校園危機事件</a:t>
            </a:r>
            <a:endParaRPr kumimoji="0" lang="en-US" altLang="zh-TW" sz="2000">
              <a:latin typeface="Century Schoolbook" pitchFamily="18" charset="0"/>
            </a:endParaRPr>
          </a:p>
          <a:p>
            <a:pPr marL="712788" lvl="1" indent="-169863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</a:rPr>
              <a:t>主持跨專業資源整合輔導工作會議</a:t>
            </a:r>
            <a:endParaRPr kumimoji="0" lang="en-US" altLang="zh-TW" sz="2000">
              <a:latin typeface="Century Schoolbook" pitchFamily="18" charset="0"/>
            </a:endParaRPr>
          </a:p>
          <a:p>
            <a:endParaRPr kumimoji="0" lang="zh-TW" altLang="en-US">
              <a:latin typeface="Century Schoolbook" pitchFamily="18" charset="0"/>
            </a:endParaRPr>
          </a:p>
        </p:txBody>
      </p:sp>
      <p:sp>
        <p:nvSpPr>
          <p:cNvPr id="54276" name="文字方塊 6"/>
          <p:cNvSpPr txBox="1">
            <a:spLocks noChangeArrowheads="1"/>
          </p:cNvSpPr>
          <p:nvPr/>
        </p:nvSpPr>
        <p:spPr bwMode="auto">
          <a:xfrm>
            <a:off x="4067175" y="2924175"/>
            <a:ext cx="4752975" cy="160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27063" lvl="1" indent="-16986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2000" dirty="0">
                <a:latin typeface="+mn-ea"/>
                <a:ea typeface="+mn-ea"/>
              </a:rPr>
              <a:t>拓展與運用校內外教育、輔導、社政人力及資源</a:t>
            </a:r>
            <a:endParaRPr kumimoji="0" lang="zh-TW" altLang="en-US" sz="2000" dirty="0">
              <a:latin typeface="+mn-lt"/>
              <a:ea typeface="+mn-ea"/>
            </a:endParaRPr>
          </a:p>
          <a:p>
            <a:pPr marL="627063" lvl="1" indent="-16986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2000" dirty="0">
                <a:latin typeface="+mn-lt"/>
                <a:ea typeface="+mn-ea"/>
              </a:rPr>
              <a:t>視</a:t>
            </a:r>
            <a:r>
              <a:rPr kumimoji="0" lang="zh-TW" altLang="en-US" sz="2000" dirty="0">
                <a:latin typeface="+mn-lt"/>
                <a:ea typeface="+mn-ea"/>
              </a:rPr>
              <a:t>導輔導</a:t>
            </a:r>
            <a:r>
              <a:rPr kumimoji="0" lang="zh-TW" altLang="en-US" sz="2000" dirty="0">
                <a:latin typeface="+mn-lt"/>
                <a:ea typeface="+mn-ea"/>
              </a:rPr>
              <a:t>團隊工作效能</a:t>
            </a:r>
            <a:endParaRPr kumimoji="0" lang="en-US" altLang="zh-TW" sz="2000" dirty="0">
              <a:latin typeface="+mn-lt"/>
              <a:ea typeface="+mn-ea"/>
            </a:endParaRPr>
          </a:p>
          <a:p>
            <a:pPr marL="627063" lvl="1" indent="-16986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2000" dirty="0">
                <a:latin typeface="+mn-lt"/>
                <a:ea typeface="+mn-ea"/>
              </a:rPr>
              <a:t>獎勵績優輔導人員</a:t>
            </a:r>
            <a:endParaRPr kumimoji="0" lang="en-US" altLang="zh-TW" sz="2000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latin typeface="+mn-lt"/>
              <a:ea typeface="+mn-ea"/>
            </a:endParaRPr>
          </a:p>
        </p:txBody>
      </p:sp>
      <p:sp>
        <p:nvSpPr>
          <p:cNvPr id="31749" name="文字方塊 7"/>
          <p:cNvSpPr txBox="1">
            <a:spLocks noChangeArrowheads="1"/>
          </p:cNvSpPr>
          <p:nvPr/>
        </p:nvSpPr>
        <p:spPr bwMode="auto">
          <a:xfrm>
            <a:off x="4140200" y="4437063"/>
            <a:ext cx="47879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42925" lvl="1" indent="-180975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</a:rPr>
              <a:t>任用稱職的輔導室人員</a:t>
            </a:r>
            <a:endParaRPr kumimoji="0" lang="en-US" altLang="zh-TW" sz="2000">
              <a:latin typeface="Century Schoolbook" pitchFamily="18" charset="0"/>
            </a:endParaRPr>
          </a:p>
          <a:p>
            <a:pPr marL="542925" lvl="1" indent="-180975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</a:rPr>
              <a:t>營造正向支持之友善校園</a:t>
            </a:r>
            <a:endParaRPr kumimoji="0" lang="en-US" altLang="zh-TW" sz="2000">
              <a:latin typeface="Century Schoolbook" pitchFamily="18" charset="0"/>
            </a:endParaRPr>
          </a:p>
          <a:p>
            <a:pPr marL="542925" lvl="1" indent="-180975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</a:rPr>
              <a:t>提升全校輔導功能</a:t>
            </a:r>
            <a:endParaRPr kumimoji="0" lang="en-US" altLang="zh-TW" sz="2000">
              <a:latin typeface="Century Schoolbook" pitchFamily="18" charset="0"/>
            </a:endParaRPr>
          </a:p>
          <a:p>
            <a:pPr marL="542925" lvl="1" indent="-180975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</a:rPr>
              <a:t>引導建立具有校本特色的輔導機制</a:t>
            </a:r>
            <a:endParaRPr kumimoji="0" lang="en-US" altLang="zh-TW" sz="2000">
              <a:latin typeface="Century Schoolbook" pitchFamily="18" charset="0"/>
            </a:endParaRPr>
          </a:p>
        </p:txBody>
      </p:sp>
      <p:sp>
        <p:nvSpPr>
          <p:cNvPr id="9" name="左中括弧 8"/>
          <p:cNvSpPr/>
          <p:nvPr/>
        </p:nvSpPr>
        <p:spPr>
          <a:xfrm>
            <a:off x="4356100" y="1916113"/>
            <a:ext cx="144463" cy="720725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左中括弧 9"/>
          <p:cNvSpPr/>
          <p:nvPr/>
        </p:nvSpPr>
        <p:spPr>
          <a:xfrm>
            <a:off x="4356100" y="3141663"/>
            <a:ext cx="144463" cy="935037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左中括弧 10"/>
          <p:cNvSpPr/>
          <p:nvPr/>
        </p:nvSpPr>
        <p:spPr>
          <a:xfrm>
            <a:off x="4356100" y="4581525"/>
            <a:ext cx="144463" cy="100806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83625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4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輔導室主任與組長</a:t>
            </a:r>
            <a:r>
              <a:rPr lang="en-US" altLang="zh-TW" sz="4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4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4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是初級發展性輔導工作的掌舵者</a:t>
            </a:r>
            <a:endParaRPr lang="zh-TW" altLang="en-US" sz="4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50825" y="2060575"/>
            <a:ext cx="2017713" cy="2586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dirty="0">
                <a:latin typeface="+mn-ea"/>
                <a:ea typeface="+mn-ea"/>
              </a:rPr>
              <a:t>運用友善校園相關計畫，規劃及訂定全校輔導工作</a:t>
            </a:r>
            <a:endParaRPr kumimoji="0" lang="en-US" altLang="zh-TW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dirty="0">
                <a:latin typeface="+mn-lt"/>
                <a:ea typeface="+mn-ea"/>
              </a:rPr>
              <a:t>訂定全學年度學校輔導工作行事曆</a:t>
            </a:r>
            <a:endParaRPr kumimoji="0" lang="en-US" altLang="zh-TW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dirty="0">
                <a:latin typeface="+mn-lt"/>
                <a:ea typeface="+mn-ea"/>
              </a:rPr>
              <a:t>形成與催化輔導團隊</a:t>
            </a:r>
            <a:r>
              <a:rPr kumimoji="0" lang="zh-TW" altLang="en-US" dirty="0">
                <a:latin typeface="+mn-lt"/>
                <a:ea typeface="+mn-ea"/>
              </a:rPr>
              <a:t>運作</a:t>
            </a:r>
            <a:endParaRPr kumimoji="0" lang="en-US" altLang="zh-TW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b="1" dirty="0">
                <a:latin typeface="+mn-lt"/>
                <a:ea typeface="+mn-ea"/>
              </a:rPr>
              <a:t>定期</a:t>
            </a:r>
            <a:r>
              <a:rPr kumimoji="0" lang="zh-TW" altLang="en-US" b="1" dirty="0">
                <a:latin typeface="+mn-lt"/>
                <a:ea typeface="+mn-ea"/>
              </a:rPr>
              <a:t>召開輔導團隊</a:t>
            </a:r>
            <a:r>
              <a:rPr kumimoji="0" lang="zh-TW" altLang="en-US" b="1" dirty="0">
                <a:latin typeface="+mn-lt"/>
                <a:ea typeface="+mn-ea"/>
              </a:rPr>
              <a:t>會議</a:t>
            </a:r>
            <a:endParaRPr kumimoji="0" lang="zh-TW" altLang="en-US" b="1" dirty="0">
              <a:latin typeface="+mn-lt"/>
              <a:ea typeface="+mn-ea"/>
            </a:endParaRPr>
          </a:p>
        </p:txBody>
      </p:sp>
      <p:sp>
        <p:nvSpPr>
          <p:cNvPr id="32771" name="文字方塊 5"/>
          <p:cNvSpPr txBox="1">
            <a:spLocks noChangeArrowheads="1"/>
          </p:cNvSpPr>
          <p:nvPr/>
        </p:nvSpPr>
        <p:spPr bwMode="auto">
          <a:xfrm>
            <a:off x="1331913" y="5589588"/>
            <a:ext cx="6335712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kumimoji="0" lang="zh-TW" altLang="en-US">
                <a:latin typeface="Century Schoolbook" pitchFamily="18" charset="0"/>
              </a:rPr>
              <a:t>提升全校教師輔導知能（提供諮詢、示範、辦理研習）</a:t>
            </a:r>
            <a:endParaRPr kumimoji="0" lang="en-US" altLang="zh-TW">
              <a:latin typeface="Century Schoolbook" pitchFamily="18" charset="0"/>
            </a:endParaRPr>
          </a:p>
          <a:p>
            <a:pPr>
              <a:buFont typeface="Arial" charset="0"/>
              <a:buChar char="•"/>
            </a:pPr>
            <a:r>
              <a:rPr kumimoji="0" lang="zh-TW" altLang="en-US">
                <a:latin typeface="Century Schoolbook" pitchFamily="18" charset="0"/>
              </a:rPr>
              <a:t>加強一般教師辨識學生問題之能力</a:t>
            </a:r>
            <a:endParaRPr kumimoji="0" lang="en-US" altLang="zh-TW">
              <a:latin typeface="Century Schoolbook" pitchFamily="18" charset="0"/>
            </a:endParaRPr>
          </a:p>
          <a:p>
            <a:pPr>
              <a:buFont typeface="Arial" charset="0"/>
              <a:buChar char="•"/>
            </a:pPr>
            <a:r>
              <a:rPr kumimoji="0" lang="zh-TW" altLang="en-US">
                <a:latin typeface="Century Schoolbook" pitchFamily="18" charset="0"/>
              </a:rPr>
              <a:t>辦理家長親職教育研習課程、輔導室志工輔導相關知能研習</a:t>
            </a:r>
            <a:endParaRPr kumimoji="0" lang="en-US" altLang="zh-TW">
              <a:latin typeface="Century Schoolbook" pitchFamily="18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588125" y="2060575"/>
            <a:ext cx="2376488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dirty="0">
                <a:latin typeface="+mn-ea"/>
                <a:ea typeface="+mn-ea"/>
              </a:rPr>
              <a:t>向全校介紹專兼任輔導教師的功能和角色，並協助與督導輔導教師執行其業務內之發展性輔導工作</a:t>
            </a:r>
            <a:endParaRPr kumimoji="0" lang="zh-TW" altLang="en-US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dirty="0">
                <a:latin typeface="+mn-ea"/>
                <a:ea typeface="+mn-ea"/>
              </a:rPr>
              <a:t>視各學年學生發展需求，訂定重點宣導</a:t>
            </a:r>
            <a:r>
              <a:rPr kumimoji="0" lang="zh-TW" altLang="en-US" dirty="0">
                <a:latin typeface="+mn-ea"/>
                <a:ea typeface="+mn-ea"/>
              </a:rPr>
              <a:t>主題</a:t>
            </a:r>
            <a:endParaRPr kumimoji="0" lang="en-US" altLang="zh-TW" dirty="0">
              <a:latin typeface="+mn-ea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zh-TW" dirty="0">
                <a:latin typeface="+mn-lt"/>
                <a:ea typeface="+mn-ea"/>
              </a:rPr>
              <a:t>規劃學生適性發展與心理健康的全校性輔導方案</a:t>
            </a:r>
            <a:endParaRPr kumimoji="0" lang="en-US" altLang="zh-TW" dirty="0">
              <a:latin typeface="+mn-ea"/>
              <a:ea typeface="+mn-ea"/>
            </a:endParaRPr>
          </a:p>
        </p:txBody>
      </p:sp>
      <p:graphicFrame>
        <p:nvGraphicFramePr>
          <p:cNvPr id="11" name="內容版面配置區 5"/>
          <p:cNvGraphicFramePr>
            <a:graphicFrameLocks/>
          </p:cNvGraphicFramePr>
          <p:nvPr/>
        </p:nvGraphicFramePr>
        <p:xfrm>
          <a:off x="2267744" y="836712"/>
          <a:ext cx="44644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850" y="0"/>
            <a:ext cx="84963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輔導</a:t>
            </a:r>
            <a:r>
              <a:rPr lang="zh-TW" altLang="en-US" sz="4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教師是專業輔導工作宣導者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3794" name="文字方塊 4"/>
          <p:cNvSpPr txBox="1">
            <a:spLocks noChangeArrowheads="1"/>
          </p:cNvSpPr>
          <p:nvPr/>
        </p:nvSpPr>
        <p:spPr bwMode="auto">
          <a:xfrm>
            <a:off x="-180975" y="2060575"/>
            <a:ext cx="3097213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lvl="1" indent="-285750">
              <a:buFont typeface="Arial" charset="0"/>
              <a:buChar char="•"/>
            </a:pPr>
            <a:r>
              <a:rPr kumimoji="0" lang="zh-TW" altLang="en-US" sz="2000">
                <a:solidFill>
                  <a:srgbClr val="000000"/>
                </a:solidFill>
                <a:latin typeface="Century Schoolbook" pitchFamily="18" charset="0"/>
                <a:ea typeface="微軟正黑體" pitchFamily="34" charset="-120"/>
              </a:rPr>
              <a:t>與導師合作，實施能降低學生常見管教與輔導問題之班級輔導活動</a:t>
            </a:r>
            <a:endParaRPr kumimoji="0" lang="en-US" altLang="zh-TW" sz="2000">
              <a:solidFill>
                <a:srgbClr val="000000"/>
              </a:solidFill>
              <a:latin typeface="Century Schoolbook" pitchFamily="18" charset="0"/>
              <a:ea typeface="微軟正黑體" pitchFamily="34" charset="-120"/>
            </a:endParaRPr>
          </a:p>
          <a:p>
            <a:pPr marL="742950" lvl="1" indent="-285750">
              <a:buFont typeface="Arial" charset="0"/>
              <a:buChar char="•"/>
            </a:pPr>
            <a:r>
              <a:rPr kumimoji="0" lang="zh-TW" altLang="en-US" sz="2000">
                <a:solidFill>
                  <a:srgbClr val="000000"/>
                </a:solidFill>
                <a:latin typeface="Century Schoolbook" pitchFamily="18" charset="0"/>
                <a:ea typeface="微軟正黑體" pitchFamily="34" charset="-120"/>
              </a:rPr>
              <a:t>關心公共議題，規劃適當的發展性輔導工作進行預防宣導</a:t>
            </a:r>
            <a:endParaRPr kumimoji="0" lang="en-US" altLang="zh-TW" sz="2000">
              <a:solidFill>
                <a:srgbClr val="000000"/>
              </a:solidFill>
              <a:latin typeface="Century Schoolbook" pitchFamily="18" charset="0"/>
              <a:ea typeface="微軟正黑體" pitchFamily="34" charset="-120"/>
            </a:endParaRPr>
          </a:p>
        </p:txBody>
      </p:sp>
      <p:sp>
        <p:nvSpPr>
          <p:cNvPr id="33795" name="文字方塊 5"/>
          <p:cNvSpPr txBox="1">
            <a:spLocks noChangeArrowheads="1"/>
          </p:cNvSpPr>
          <p:nvPr/>
        </p:nvSpPr>
        <p:spPr bwMode="auto">
          <a:xfrm>
            <a:off x="6443663" y="2060575"/>
            <a:ext cx="2376487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1950" lvl="1" indent="-266700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  <a:ea typeface="微軟正黑體" pitchFamily="34" charset="-120"/>
              </a:rPr>
              <a:t>向全校親師生自我介紹，並宣導輔導工作內涵與輔導資源</a:t>
            </a:r>
            <a:endParaRPr kumimoji="0" lang="en-US" altLang="zh-TW" sz="2000">
              <a:latin typeface="Century Schoolbook" pitchFamily="18" charset="0"/>
              <a:ea typeface="微軟正黑體" pitchFamily="34" charset="-120"/>
            </a:endParaRPr>
          </a:p>
          <a:p>
            <a:pPr marL="361950" lvl="1" indent="-266700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  <a:ea typeface="微軟正黑體" pitchFamily="34" charset="-120"/>
              </a:rPr>
              <a:t>展現願意投入、主動參與學校團隊的工作態度</a:t>
            </a:r>
            <a:endParaRPr kumimoji="0" lang="en-US" altLang="zh-TW" sz="2000">
              <a:latin typeface="Century Schoolbook" pitchFamily="18" charset="0"/>
              <a:ea typeface="微軟正黑體" pitchFamily="34" charset="-120"/>
            </a:endParaRPr>
          </a:p>
          <a:p>
            <a:endParaRPr kumimoji="0" lang="zh-TW" altLang="en-US">
              <a:latin typeface="Century Schoolbook" pitchFamily="18" charset="0"/>
              <a:ea typeface="微軟正黑體" pitchFamily="34" charset="-120"/>
            </a:endParaRPr>
          </a:p>
        </p:txBody>
      </p:sp>
      <p:sp>
        <p:nvSpPr>
          <p:cNvPr id="33796" name="文字方塊 6"/>
          <p:cNvSpPr txBox="1">
            <a:spLocks noChangeArrowheads="1"/>
          </p:cNvSpPr>
          <p:nvPr/>
        </p:nvSpPr>
        <p:spPr bwMode="auto">
          <a:xfrm>
            <a:off x="1692275" y="5013325"/>
            <a:ext cx="5545138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lvl="1" indent="-285750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  <a:ea typeface="微軟正黑體" pitchFamily="34" charset="-120"/>
              </a:rPr>
              <a:t>參與學年或學科領域會議</a:t>
            </a:r>
            <a:endParaRPr kumimoji="0" lang="en-US" altLang="zh-TW" sz="2000">
              <a:latin typeface="Century Schoolbook" pitchFamily="18" charset="0"/>
              <a:ea typeface="微軟正黑體" pitchFamily="34" charset="-120"/>
            </a:endParaRPr>
          </a:p>
          <a:p>
            <a:pPr marL="742950" lvl="1" indent="-285750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  <a:ea typeface="微軟正黑體" pitchFamily="34" charset="-120"/>
              </a:rPr>
              <a:t>運用正式和非正式管道，建立同事情誼與合作關係</a:t>
            </a:r>
            <a:endParaRPr kumimoji="0" lang="en-US" altLang="zh-TW" sz="2000">
              <a:latin typeface="Century Schoolbook" pitchFamily="18" charset="0"/>
              <a:ea typeface="微軟正黑體" pitchFamily="34" charset="-120"/>
            </a:endParaRPr>
          </a:p>
          <a:p>
            <a:pPr marL="742950" lvl="1" indent="-285750">
              <a:buFont typeface="Arial" charset="0"/>
              <a:buChar char="•"/>
            </a:pPr>
            <a:r>
              <a:rPr kumimoji="0" lang="zh-TW" altLang="en-US" sz="2000">
                <a:latin typeface="Century Schoolbook" pitchFamily="18" charset="0"/>
                <a:ea typeface="微軟正黑體" pitchFamily="34" charset="-120"/>
              </a:rPr>
              <a:t>主動認識校外輔導網絡機構與人員並建立關係</a:t>
            </a:r>
            <a:endParaRPr kumimoji="0" lang="en-US" altLang="zh-TW" sz="2000">
              <a:latin typeface="Century Schoolbook" pitchFamily="18" charset="0"/>
              <a:ea typeface="微軟正黑體" pitchFamily="34" charset="-120"/>
            </a:endParaRPr>
          </a:p>
        </p:txBody>
      </p:sp>
      <p:graphicFrame>
        <p:nvGraphicFramePr>
          <p:cNvPr id="11" name="內容版面配置區 5"/>
          <p:cNvGraphicFramePr>
            <a:graphicFrameLocks/>
          </p:cNvGraphicFramePr>
          <p:nvPr/>
        </p:nvGraphicFramePr>
        <p:xfrm>
          <a:off x="2699792" y="476672"/>
          <a:ext cx="4032448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60350"/>
            <a:ext cx="8934450" cy="792163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3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全體教師</a:t>
            </a:r>
            <a:r>
              <a:rPr lang="en-US" altLang="zh-TW" sz="3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zh-TW" sz="3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導師</a:t>
            </a:r>
            <a:r>
              <a:rPr lang="zh-TW" altLang="en-US" sz="3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是發展性輔導工作的執行者</a:t>
            </a:r>
            <a:endParaRPr lang="zh-TW" altLang="en-US" sz="3600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179512" y="1484784"/>
          <a:ext cx="8754938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47813" y="333375"/>
            <a:ext cx="5832475" cy="936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zh-TW" sz="49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導師</a:t>
            </a:r>
            <a:r>
              <a:rPr lang="zh-TW" altLang="en-US" sz="49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的工作規範</a:t>
            </a:r>
            <a:r>
              <a:rPr lang="en-US" altLang="zh-TW" sz="4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4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18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（依據</a:t>
            </a:r>
            <a:r>
              <a:rPr lang="zh-TW" altLang="zh-TW" sz="18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教育部</a:t>
            </a:r>
            <a:r>
              <a:rPr lang="en-US" altLang="zh-TW" sz="18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lang="zh-TW" altLang="zh-TW" sz="18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18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zh-TW" sz="18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8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9</a:t>
            </a:r>
            <a:r>
              <a:rPr lang="zh-TW" altLang="zh-TW" sz="18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日臺國（四）字第</a:t>
            </a:r>
            <a:r>
              <a:rPr lang="en-US" altLang="zh-TW" sz="18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1010134056</a:t>
            </a:r>
            <a:r>
              <a:rPr lang="zh-TW" altLang="zh-TW" sz="1800" dirty="0" smtClean="0">
                <a:solidFill>
                  <a:schemeClr val="tx1"/>
                </a:solidFill>
              </a:rPr>
              <a:t>號函頒布「國民中小學聘任班級導師注意事項」的導師工作規範</a:t>
            </a:r>
            <a:r>
              <a:rPr lang="zh-TW" altLang="en-US" sz="1800" dirty="0" smtClean="0">
                <a:solidFill>
                  <a:schemeClr val="tx1"/>
                </a:solidFill>
              </a:rPr>
              <a:t>）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</p:nvPr>
        </p:nvGraphicFramePr>
        <p:xfrm>
          <a:off x="251520" y="1556792"/>
          <a:ext cx="8424936" cy="5301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188" y="0"/>
            <a:ext cx="8250237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初級發展性輔導工作議題之重點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資料庫圖表 3"/>
          <p:cNvGraphicFramePr/>
          <p:nvPr/>
        </p:nvGraphicFramePr>
        <p:xfrm>
          <a:off x="539552" y="1196752"/>
          <a:ext cx="8136904" cy="566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AutoShape 2"/>
          <p:cNvSpPr>
            <a:spLocks noChangeArrowheads="1"/>
          </p:cNvSpPr>
          <p:nvPr/>
        </p:nvSpPr>
        <p:spPr bwMode="auto">
          <a:xfrm>
            <a:off x="2268538" y="981075"/>
            <a:ext cx="4535487" cy="5616575"/>
          </a:xfrm>
          <a:prstGeom prst="triangle">
            <a:avLst>
              <a:gd name="adj" fmla="val 50000"/>
            </a:avLst>
          </a:prstGeom>
          <a:solidFill>
            <a:srgbClr val="00FF00">
              <a:alpha val="7882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srgbClr val="000000"/>
              </a:solidFill>
              <a:latin typeface="Gill Sans MT" pitchFamily="34" charset="0"/>
            </a:endParaRPr>
          </a:p>
        </p:txBody>
      </p:sp>
      <p:cxnSp>
        <p:nvCxnSpPr>
          <p:cNvPr id="25" name="直線單箭頭接點 24"/>
          <p:cNvCxnSpPr>
            <a:endCxn id="37891" idx="1"/>
          </p:cNvCxnSpPr>
          <p:nvPr/>
        </p:nvCxnSpPr>
        <p:spPr>
          <a:xfrm>
            <a:off x="4787900" y="1700213"/>
            <a:ext cx="1439863" cy="1357312"/>
          </a:xfrm>
          <a:prstGeom prst="straightConnector1">
            <a:avLst/>
          </a:prstGeom>
          <a:ln w="76200">
            <a:solidFill>
              <a:srgbClr val="FFCC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91" name="Text Box 9"/>
          <p:cNvSpPr txBox="1">
            <a:spLocks noChangeArrowheads="1"/>
          </p:cNvSpPr>
          <p:nvPr/>
        </p:nvSpPr>
        <p:spPr bwMode="auto">
          <a:xfrm>
            <a:off x="6227763" y="981075"/>
            <a:ext cx="2447925" cy="4154488"/>
          </a:xfrm>
          <a:prstGeom prst="rect">
            <a:avLst/>
          </a:prstGeom>
          <a:solidFill>
            <a:srgbClr val="FFFF00">
              <a:alpha val="23137"/>
            </a:srgbClr>
          </a:solidFill>
          <a:ln w="38100">
            <a:solidFill>
              <a:srgbClr val="FFCC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二級介入性輔導（</a:t>
            </a:r>
            <a:r>
              <a:rPr kumimoji="0" lang="en-US" altLang="zh-TW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ISE</a:t>
            </a:r>
            <a:r>
              <a:rPr kumimoji="0" lang="zh-TW" altLang="en-US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）：個別化 </a:t>
            </a:r>
            <a:r>
              <a:rPr kumimoji="0" lang="en-US" altLang="zh-TW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en-US" altLang="zh-TW" sz="22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I</a:t>
            </a:r>
            <a:r>
              <a:rPr kumimoji="0" lang="en-US" altLang="zh-TW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ndividualized intervention)</a:t>
            </a:r>
            <a:r>
              <a:rPr kumimoji="0" lang="zh-TW" altLang="en-US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、系統合作 </a:t>
            </a:r>
            <a:r>
              <a:rPr kumimoji="0" lang="en-US" altLang="zh-TW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en-US" altLang="zh-TW" sz="22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S</a:t>
            </a:r>
            <a:r>
              <a:rPr kumimoji="0" lang="en-US" altLang="zh-TW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ystem collaboration)</a:t>
            </a:r>
            <a:r>
              <a:rPr kumimoji="0" lang="zh-TW" altLang="en-US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與效能評估 </a:t>
            </a:r>
            <a:r>
              <a:rPr kumimoji="0" lang="en-US" altLang="zh-TW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(on-going </a:t>
            </a:r>
            <a:r>
              <a:rPr kumimoji="0" lang="en-US" altLang="zh-TW" sz="22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E</a:t>
            </a:r>
            <a:r>
              <a:rPr kumimoji="0" lang="en-US" altLang="zh-TW" sz="22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valuation</a:t>
            </a:r>
            <a:r>
              <a:rPr kumimoji="0" lang="en-US" altLang="zh-TW" sz="2200">
                <a:solidFill>
                  <a:srgbClr val="000000"/>
                </a:solidFill>
                <a:latin typeface="微軟正黑體" pitchFamily="34" charset="-120"/>
              </a:rPr>
              <a:t>;</a:t>
            </a:r>
          </a:p>
          <a:p>
            <a:r>
              <a:rPr kumimoji="0" lang="zh-TW" altLang="en-US" sz="2200">
                <a:solidFill>
                  <a:srgbClr val="000000"/>
                </a:solidFill>
                <a:latin typeface="微軟正黑體" pitchFamily="34" charset="-120"/>
              </a:rPr>
              <a:t>由輔導室主要負責；協助超出導師輔導知能可協助之學生。</a:t>
            </a:r>
            <a:endParaRPr kumimoji="0" lang="en-US" altLang="zh-TW" sz="2200">
              <a:solidFill>
                <a:srgbClr val="000000"/>
              </a:solidFill>
              <a:latin typeface="微軟正黑體" pitchFamily="34" charset="-120"/>
            </a:endParaRPr>
          </a:p>
        </p:txBody>
      </p:sp>
      <p:sp>
        <p:nvSpPr>
          <p:cNvPr id="37892" name="AutoShape 3"/>
          <p:cNvSpPr>
            <a:spLocks noChangeArrowheads="1"/>
          </p:cNvSpPr>
          <p:nvPr/>
        </p:nvSpPr>
        <p:spPr bwMode="auto">
          <a:xfrm>
            <a:off x="4067175" y="981075"/>
            <a:ext cx="936625" cy="158432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srgbClr val="000000"/>
              </a:solidFill>
              <a:latin typeface="Gill Sans MT" pitchFamily="34" charset="0"/>
            </a:endParaRPr>
          </a:p>
        </p:txBody>
      </p:sp>
      <p:sp>
        <p:nvSpPr>
          <p:cNvPr id="37893" name="AutoShape 4"/>
          <p:cNvSpPr>
            <a:spLocks noChangeArrowheads="1"/>
          </p:cNvSpPr>
          <p:nvPr/>
        </p:nvSpPr>
        <p:spPr bwMode="auto">
          <a:xfrm>
            <a:off x="4427538" y="981075"/>
            <a:ext cx="215900" cy="647700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srgbClr val="000000"/>
              </a:solidFill>
              <a:latin typeface="Gill Sans MT" pitchFamily="34" charset="0"/>
            </a:endParaRPr>
          </a:p>
        </p:txBody>
      </p:sp>
      <p:sp>
        <p:nvSpPr>
          <p:cNvPr id="37894" name="Text Box 11"/>
          <p:cNvSpPr txBox="1">
            <a:spLocks noChangeArrowheads="1"/>
          </p:cNvSpPr>
          <p:nvPr/>
        </p:nvSpPr>
        <p:spPr bwMode="auto">
          <a:xfrm>
            <a:off x="3276600" y="5300663"/>
            <a:ext cx="23622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zh-TW" altLang="en-US" sz="3200">
                <a:solidFill>
                  <a:srgbClr val="00000C"/>
                </a:solidFill>
                <a:latin typeface="Gill Sans MT" pitchFamily="34" charset="0"/>
              </a:rPr>
              <a:t>至少</a:t>
            </a:r>
            <a:r>
              <a:rPr kumimoji="0" lang="en-US" altLang="zh-TW" sz="3200">
                <a:solidFill>
                  <a:srgbClr val="00000C"/>
                </a:solidFill>
                <a:latin typeface="Gill Sans MT" pitchFamily="34" charset="0"/>
              </a:rPr>
              <a:t>80%</a:t>
            </a:r>
            <a:r>
              <a:rPr kumimoji="0" lang="zh-TW" altLang="en-US" sz="3200">
                <a:solidFill>
                  <a:srgbClr val="00000C"/>
                </a:solidFill>
                <a:latin typeface="Gill Sans MT" pitchFamily="34" charset="0"/>
              </a:rPr>
              <a:t>參與者受益</a:t>
            </a:r>
            <a:endParaRPr kumimoji="0" lang="en-US" altLang="zh-TW" sz="3200">
              <a:solidFill>
                <a:srgbClr val="00000C"/>
              </a:solidFill>
              <a:latin typeface="Gill Sans MT" pitchFamily="34" charset="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251520" y="188640"/>
            <a:ext cx="8568952" cy="76944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W</a:t>
            </a:r>
            <a:r>
              <a:rPr kumimoji="0"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ISE</a:t>
            </a:r>
            <a:r>
              <a:rPr kumimoji="0"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R</a:t>
            </a:r>
            <a:r>
              <a:rPr kumimoji="0" lang="zh-TW" altLang="en-US" sz="40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  <a:ea typeface="微軟正黑體"/>
              </a:rPr>
              <a:t>二級介入性輔導工作</a:t>
            </a:r>
            <a:endParaRPr kumimoji="0" lang="en-US" altLang="zh-TW" sz="4000" b="1" dirty="0">
              <a:solidFill>
                <a:prstClr val="black"/>
              </a:solidFill>
              <a:latin typeface="微軟正黑體"/>
              <a:ea typeface="微軟正黑體"/>
            </a:endParaRPr>
          </a:p>
        </p:txBody>
      </p:sp>
      <p:sp>
        <p:nvSpPr>
          <p:cNvPr id="37896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4B168B5-3891-4EA4-9939-2629FC071A1B}" type="slidenum">
              <a:rPr lang="zh-TW" altLang="en-US">
                <a:solidFill>
                  <a:srgbClr val="9AB0C7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zh-TW">
              <a:solidFill>
                <a:srgbClr val="9AB0C7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3708400" y="1052513"/>
            <a:ext cx="1800225" cy="1655762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7898" name="矩形 10"/>
          <p:cNvSpPr>
            <a:spLocks noChangeArrowheads="1"/>
          </p:cNvSpPr>
          <p:nvPr/>
        </p:nvSpPr>
        <p:spPr bwMode="auto">
          <a:xfrm>
            <a:off x="611188" y="1557338"/>
            <a:ext cx="2665412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800" b="1">
                <a:solidFill>
                  <a:srgbClr val="000000"/>
                </a:solidFill>
                <a:ea typeface="微軟正黑體" pitchFamily="34" charset="-120"/>
              </a:rPr>
              <a:t>當學生問題超出導師專業知能範圍，且持續出現適應困難、問題無法改善時</a:t>
            </a:r>
            <a:r>
              <a:rPr kumimoji="0" lang="en-US" altLang="zh-TW" sz="2800" b="1">
                <a:solidFill>
                  <a:srgbClr val="000000"/>
                </a:solidFill>
                <a:ea typeface="微軟正黑體" pitchFamily="34" charset="-120"/>
              </a:rPr>
              <a:t>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850" y="188913"/>
            <a:ext cx="7848600" cy="990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雙師合作與諮詢的原則</a:t>
            </a:r>
            <a:endParaRPr lang="zh-TW" altLang="en-US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sz="quarter" idx="1"/>
          </p:nvPr>
        </p:nvGraphicFramePr>
        <p:xfrm>
          <a:off x="395537" y="1268760"/>
          <a:ext cx="843694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60350"/>
            <a:ext cx="9144000" cy="838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一般教師的處遇方法</a:t>
            </a:r>
            <a:endParaRPr lang="zh-TW" altLang="en-US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sz="quarter"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AutoShape 2"/>
          <p:cNvSpPr>
            <a:spLocks noChangeArrowheads="1"/>
          </p:cNvSpPr>
          <p:nvPr/>
        </p:nvSpPr>
        <p:spPr bwMode="auto">
          <a:xfrm>
            <a:off x="2268538" y="981075"/>
            <a:ext cx="4535487" cy="5616575"/>
          </a:xfrm>
          <a:prstGeom prst="triangle">
            <a:avLst>
              <a:gd name="adj" fmla="val 50000"/>
            </a:avLst>
          </a:prstGeom>
          <a:solidFill>
            <a:srgbClr val="00FF00">
              <a:alpha val="7882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srgbClr val="000000"/>
              </a:solidFill>
              <a:latin typeface="Gill Sans MT" pitchFamily="34" charset="0"/>
            </a:endParaRPr>
          </a:p>
        </p:txBody>
      </p:sp>
      <p:sp>
        <p:nvSpPr>
          <p:cNvPr id="41986" name="AutoShape 3"/>
          <p:cNvSpPr>
            <a:spLocks noChangeArrowheads="1"/>
          </p:cNvSpPr>
          <p:nvPr/>
        </p:nvSpPr>
        <p:spPr bwMode="auto">
          <a:xfrm>
            <a:off x="4067175" y="981075"/>
            <a:ext cx="936625" cy="158432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srgbClr val="000000"/>
              </a:solidFill>
              <a:latin typeface="Gill Sans MT" pitchFamily="34" charset="0"/>
            </a:endParaRPr>
          </a:p>
        </p:txBody>
      </p:sp>
      <p:sp>
        <p:nvSpPr>
          <p:cNvPr id="41987" name="AutoShape 4"/>
          <p:cNvSpPr>
            <a:spLocks noChangeArrowheads="1"/>
          </p:cNvSpPr>
          <p:nvPr/>
        </p:nvSpPr>
        <p:spPr bwMode="auto">
          <a:xfrm>
            <a:off x="4427538" y="981075"/>
            <a:ext cx="215900" cy="647700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srgbClr val="000000"/>
              </a:solidFill>
              <a:latin typeface="Gill Sans MT" pitchFamily="34" charset="0"/>
            </a:endParaRPr>
          </a:p>
        </p:txBody>
      </p:sp>
      <p:sp>
        <p:nvSpPr>
          <p:cNvPr id="41988" name="Text Box 10"/>
          <p:cNvSpPr txBox="1">
            <a:spLocks noChangeArrowheads="1"/>
          </p:cNvSpPr>
          <p:nvPr/>
        </p:nvSpPr>
        <p:spPr bwMode="auto">
          <a:xfrm>
            <a:off x="6084888" y="1052513"/>
            <a:ext cx="2735262" cy="3416300"/>
          </a:xfrm>
          <a:prstGeom prst="rect">
            <a:avLst/>
          </a:prstGeom>
          <a:solidFill>
            <a:srgbClr val="FF0000">
              <a:alpha val="21960"/>
            </a:srgb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三級處遇性輔導（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R</a:t>
            </a:r>
            <a:r>
              <a:rPr kumimoji="0" lang="zh-TW" altLang="en-US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）：資源整合 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en-US" altLang="zh-TW" sz="24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R</a:t>
            </a:r>
            <a:r>
              <a:rPr kumimoji="0" lang="en-US" altLang="zh-TW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esource integration)</a:t>
            </a:r>
            <a:r>
              <a:rPr kumimoji="0" lang="en-US" altLang="zh-TW" sz="2400">
                <a:solidFill>
                  <a:srgbClr val="000000"/>
                </a:solidFill>
                <a:latin typeface="微軟正黑體" pitchFamily="34" charset="-120"/>
              </a:rPr>
              <a:t>; </a:t>
            </a:r>
            <a:r>
              <a:rPr kumimoji="0" lang="zh-TW" altLang="en-US" sz="2400">
                <a:solidFill>
                  <a:srgbClr val="000000"/>
                </a:solidFill>
                <a:latin typeface="微軟正黑體" pitchFamily="34" charset="-120"/>
              </a:rPr>
              <a:t>學生輔導諮商中心主責；協助超出校內輔導資源可協助之學生，透過不同專業共同分工合作以利其功。</a:t>
            </a:r>
            <a:endParaRPr kumimoji="0" lang="en-US" altLang="zh-TW" sz="2400">
              <a:solidFill>
                <a:srgbClr val="000000"/>
              </a:solidFill>
              <a:latin typeface="微軟正黑體" pitchFamily="34" charset="-120"/>
            </a:endParaRPr>
          </a:p>
        </p:txBody>
      </p:sp>
      <p:sp>
        <p:nvSpPr>
          <p:cNvPr id="41989" name="Text Box 11"/>
          <p:cNvSpPr txBox="1">
            <a:spLocks noChangeArrowheads="1"/>
          </p:cNvSpPr>
          <p:nvPr/>
        </p:nvSpPr>
        <p:spPr bwMode="auto">
          <a:xfrm>
            <a:off x="3276600" y="5300663"/>
            <a:ext cx="23622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zh-TW" altLang="en-US" sz="3200">
                <a:solidFill>
                  <a:srgbClr val="00000C"/>
                </a:solidFill>
                <a:latin typeface="Gill Sans MT" pitchFamily="34" charset="0"/>
              </a:rPr>
              <a:t>至少</a:t>
            </a:r>
            <a:r>
              <a:rPr kumimoji="0" lang="en-US" altLang="zh-TW" sz="3200">
                <a:solidFill>
                  <a:srgbClr val="00000C"/>
                </a:solidFill>
                <a:latin typeface="Gill Sans MT" pitchFamily="34" charset="0"/>
              </a:rPr>
              <a:t>80%</a:t>
            </a:r>
            <a:r>
              <a:rPr kumimoji="0" lang="zh-TW" altLang="en-US" sz="3200">
                <a:solidFill>
                  <a:srgbClr val="00000C"/>
                </a:solidFill>
                <a:latin typeface="Gill Sans MT" pitchFamily="34" charset="0"/>
              </a:rPr>
              <a:t>參與者受益</a:t>
            </a:r>
            <a:endParaRPr kumimoji="0" lang="en-US" altLang="zh-TW" sz="3200">
              <a:solidFill>
                <a:srgbClr val="00000C"/>
              </a:solidFill>
              <a:latin typeface="Gill Sans MT" pitchFamily="34" charset="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251520" y="188640"/>
            <a:ext cx="8568952" cy="76944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W</a:t>
            </a:r>
            <a:r>
              <a:rPr kumimoji="0"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ISE</a:t>
            </a:r>
            <a:r>
              <a:rPr kumimoji="0"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R</a:t>
            </a:r>
            <a:r>
              <a:rPr kumimoji="0" lang="zh-TW" altLang="en-US" sz="40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  <a:ea typeface="微軟正黑體"/>
              </a:rPr>
              <a:t>三級處遇性輔導工作</a:t>
            </a:r>
            <a:endParaRPr kumimoji="0" lang="en-US" altLang="zh-TW" sz="4000" b="1" dirty="0">
              <a:solidFill>
                <a:prstClr val="black"/>
              </a:solidFill>
              <a:latin typeface="微軟正黑體"/>
              <a:ea typeface="微軟正黑體"/>
            </a:endParaRPr>
          </a:p>
        </p:txBody>
      </p:sp>
      <p:cxnSp>
        <p:nvCxnSpPr>
          <p:cNvPr id="17" name="直線單箭頭接點 16"/>
          <p:cNvCxnSpPr>
            <a:stCxn id="41987" idx="5"/>
            <a:endCxn id="41988" idx="1"/>
          </p:cNvCxnSpPr>
          <p:nvPr/>
        </p:nvCxnSpPr>
        <p:spPr>
          <a:xfrm>
            <a:off x="4589463" y="1304925"/>
            <a:ext cx="1495425" cy="145573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992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3E59EC-DD8B-42A9-9F37-AA71055AFE2D}" type="slidenum">
              <a:rPr lang="zh-TW" altLang="en-US">
                <a:solidFill>
                  <a:srgbClr val="9AB0C7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zh-TW">
              <a:solidFill>
                <a:srgbClr val="9AB0C7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4140200" y="981075"/>
            <a:ext cx="841375" cy="647700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1994" name="矩形 14"/>
          <p:cNvSpPr>
            <a:spLocks noChangeArrowheads="1"/>
          </p:cNvSpPr>
          <p:nvPr/>
        </p:nvSpPr>
        <p:spPr bwMode="auto">
          <a:xfrm>
            <a:off x="323850" y="1628775"/>
            <a:ext cx="2808288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800" b="1">
                <a:solidFill>
                  <a:srgbClr val="000000"/>
                </a:solidFill>
                <a:ea typeface="微軟正黑體" pitchFamily="34" charset="-120"/>
              </a:rPr>
              <a:t>當校內輔導與行政資源已盡力協助學生，但其問題仍持續出現適應困難、問題無法改善時</a:t>
            </a:r>
            <a:r>
              <a:rPr kumimoji="0" lang="en-US" altLang="zh-TW" sz="2800" b="1">
                <a:solidFill>
                  <a:srgbClr val="000000"/>
                </a:solidFill>
                <a:ea typeface="微軟正黑體" pitchFamily="34" charset="-120"/>
              </a:rPr>
              <a:t>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74320"/>
            <a:ext cx="8466144" cy="92243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z="40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W</a:t>
            </a:r>
            <a:r>
              <a:rPr lang="en-US" altLang="zh-TW" sz="40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ISE</a:t>
            </a:r>
            <a:r>
              <a:rPr lang="en-US" altLang="zh-TW" sz="40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R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三級處遇性輔導工作主要考量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資料庫圖表 3"/>
          <p:cNvGraphicFramePr/>
          <p:nvPr/>
        </p:nvGraphicFramePr>
        <p:xfrm>
          <a:off x="395536" y="1397000"/>
          <a:ext cx="8208912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9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610600" cy="5762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通報與輔導</a:t>
            </a:r>
          </a:p>
        </p:txBody>
      </p:sp>
      <p:sp>
        <p:nvSpPr>
          <p:cNvPr id="45058" name="投影片編號版面配置區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9F15D4-D144-4269-ACF6-3CE23C7B1213}" type="slidenum">
              <a:rPr lang="ja-JP" altLang="en-US">
                <a:solidFill>
                  <a:srgbClr val="20301E"/>
                </a:solidFill>
                <a:latin typeface="Times New Roman" pitchFamily="18" charset="0"/>
                <a:cs typeface="微軟正黑體" pitchFamily="34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 altLang="ja-JP">
              <a:solidFill>
                <a:srgbClr val="20301E"/>
              </a:solidFill>
              <a:latin typeface="Times New Roman" pitchFamily="18" charset="0"/>
              <a:cs typeface="微軟正黑體" pitchFamily="34" charset="-120"/>
            </a:endParaRPr>
          </a:p>
        </p:txBody>
      </p:sp>
      <p:graphicFrame>
        <p:nvGraphicFramePr>
          <p:cNvPr id="14381" name="Group 45"/>
          <p:cNvGraphicFramePr>
            <a:graphicFrameLocks noGrp="1"/>
          </p:cNvGraphicFramePr>
          <p:nvPr>
            <p:ph sz="quarter" idx="2"/>
          </p:nvPr>
        </p:nvGraphicFramePr>
        <p:xfrm>
          <a:off x="250825" y="981075"/>
          <a:ext cx="8497888" cy="5765800"/>
        </p:xfrm>
        <a:graphic>
          <a:graphicData uri="http://schemas.openxmlformats.org/drawingml/2006/table">
            <a:tbl>
              <a:tblPr/>
              <a:tblGrid>
                <a:gridCol w="878282"/>
                <a:gridCol w="1497982"/>
                <a:gridCol w="1944216"/>
                <a:gridCol w="1656184"/>
                <a:gridCol w="2520975"/>
              </a:tblGrid>
              <a:tr h="4252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通報類型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受理單位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通報期限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法源依據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獎懲規定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63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行政通報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教育部校園安全暨災害防救通報處理中心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甲級事件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：獲知事件二小時內。</a:t>
                      </a:r>
                      <a:endParaRPr kumimoji="1" lang="zh-TW" altLang="en-US" sz="14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乙級事件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：獲知事件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24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小時內。</a:t>
                      </a:r>
                      <a:endParaRPr kumimoji="1" lang="zh-TW" altLang="en-US" sz="14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丙級事件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：獲知事件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72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小時內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「校園安全及災害事件通報作業要點」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行政罰鍰</a:t>
                      </a: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：</a:t>
                      </a:r>
                    </a:p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兒少法第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61</a:t>
                      </a: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條，無正當理由不通報者，處新臺幣六千元以上三萬元以下罰鍰。家暴法第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62</a:t>
                      </a: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條，處新臺幣六千元以上三萬</a:t>
                      </a:r>
                      <a:r>
                        <a:rPr kumimoji="1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元以下罰鍰</a:t>
                      </a: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。</a:t>
                      </a:r>
                      <a:endParaRPr kumimoji="1" lang="zh-TW" altLang="en-US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行政獎懲</a:t>
                      </a: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：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1.</a:t>
                      </a: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「各縣市政府教育人員就兒童及少年保護、家庭暴力及性侵害家事件之通報調查處理及獎懲作業規定」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2. </a:t>
                      </a: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依「校園安全及災害事件通報作業要點」辦理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    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(</a:t>
                      </a: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資料引自教育部</a:t>
                      </a: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0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法定通報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縣市社會局（含：家暴性侵害防治中心）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1.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法定時限為：知悉後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24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小時內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2.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性侵害事件於校安系統內增註為甲級事件，須於獲知事件二小時內通報校安。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3.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兒少保護事件於校安系統增註為乙級事件以上，須於事件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24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小時內進通報。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兒少法第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34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條、性侵</a:t>
                      </a:r>
                    </a:p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害犯罪防治法第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8</a:t>
                      </a:r>
                    </a:p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條、家暴法第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50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條、</a:t>
                      </a:r>
                    </a:p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兒童及少年性交易防</a:t>
                      </a:r>
                    </a:p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治條例第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9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條依「校</a:t>
                      </a:r>
                    </a:p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園安全及災害事件通</a:t>
                      </a:r>
                    </a:p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報作業要點」辦理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8249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轉介通報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縣市社會局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知悉評估後應立即通報社政單位及本部校安中心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0301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「推動高風險家庭關懷輔導處遇實施計畫」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649289" y="5373216"/>
            <a:ext cx="57246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>
                <a:ln w="12700">
                  <a:solidFill>
                    <a:srgbClr val="110603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學校扮演最好的支援角色，</a:t>
            </a:r>
            <a:endParaRPr kumimoji="0" lang="en-US" altLang="zh-TW" sz="3600" b="1" dirty="0">
              <a:ln w="12700">
                <a:solidFill>
                  <a:srgbClr val="110603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>
                <a:ln w="12700">
                  <a:solidFill>
                    <a:srgbClr val="110603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協助提供與連結資源</a:t>
            </a:r>
            <a:endParaRPr kumimoji="0" lang="zh-TW" altLang="en-US" sz="2800" dirty="0">
              <a:latin typeface="微軟正黑體"/>
              <a:ea typeface="微軟正黑體"/>
            </a:endParaRPr>
          </a:p>
        </p:txBody>
      </p:sp>
      <p:pic>
        <p:nvPicPr>
          <p:cNvPr id="46082" name="內容版面配置區 5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88913"/>
            <a:ext cx="8135938" cy="51847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001000" cy="79216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zh-TW" altLang="en-US" sz="54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學校通報流程</a:t>
            </a:r>
          </a:p>
        </p:txBody>
      </p:sp>
      <p:sp>
        <p:nvSpPr>
          <p:cNvPr id="47106" name="內容版面配置區 1"/>
          <p:cNvSpPr>
            <a:spLocks noGrp="1"/>
          </p:cNvSpPr>
          <p:nvPr>
            <p:ph idx="1"/>
          </p:nvPr>
        </p:nvSpPr>
        <p:spPr>
          <a:xfrm>
            <a:off x="468313" y="1341438"/>
            <a:ext cx="7772400" cy="41148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en-US" sz="3200" b="1" smtClean="0">
                <a:latin typeface="標楷體" pitchFamily="65" charset="-120"/>
                <a:ea typeface="標楷體" pitchFamily="65" charset="-120"/>
              </a:rPr>
              <a:t>校內通報流程</a:t>
            </a:r>
            <a:endParaRPr lang="en-US" altLang="zh-TW" sz="3200" b="1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320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填寫：</a:t>
            </a:r>
            <a:r>
              <a:rPr lang="zh-TW" altLang="en-US" sz="320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學生重大事件校內通報單</a:t>
            </a:r>
            <a:endParaRPr lang="en-US" altLang="zh-TW" sz="320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320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通報單送學務處</a:t>
            </a:r>
            <a:r>
              <a:rPr lang="zh-TW" altLang="en-US" sz="320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生教組</a:t>
            </a:r>
            <a:endParaRPr lang="en-US" altLang="zh-TW" sz="320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en-US" sz="3200" b="1" smtClean="0">
                <a:latin typeface="標楷體" pitchFamily="65" charset="-120"/>
                <a:ea typeface="標楷體" pitchFamily="65" charset="-120"/>
              </a:rPr>
              <a:t>緊急通報</a:t>
            </a:r>
            <a:endParaRPr lang="en-US" altLang="zh-TW" sz="3200" b="1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3200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利用</a:t>
            </a:r>
            <a:r>
              <a:rPr lang="zh-TW" altLang="en-US" sz="32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「關懷</a:t>
            </a:r>
            <a:r>
              <a:rPr lang="en-US" altLang="zh-TW" sz="32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e</a:t>
            </a:r>
            <a:r>
              <a:rPr lang="zh-TW" altLang="en-US" sz="32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起來」網站</a:t>
            </a:r>
            <a:endParaRPr lang="en-US" altLang="zh-TW" sz="3200" smtClean="0">
              <a:solidFill>
                <a:srgbClr val="9933FF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sz="320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或電話撥打</a:t>
            </a:r>
            <a:r>
              <a:rPr lang="en-US" altLang="zh-TW" sz="320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113</a:t>
            </a:r>
          </a:p>
          <a:p>
            <a:pPr marL="0" indent="0">
              <a:buFontTx/>
              <a:buNone/>
            </a:pPr>
            <a:endParaRPr lang="zh-TW" altLang="en-US" smtClean="0"/>
          </a:p>
        </p:txBody>
      </p:sp>
      <p:pic>
        <p:nvPicPr>
          <p:cNvPr id="47107" name="內容版面配置區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3141663"/>
            <a:ext cx="2971800" cy="2374900"/>
          </a:xfrm>
          <a:prstGeom prst="rect">
            <a:avLst/>
          </a:prstGeom>
          <a:noFill/>
          <a:ln w="9525">
            <a:solidFill>
              <a:srgbClr val="9933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650" y="981075"/>
            <a:ext cx="7772400" cy="41148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福祿貝爾：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zh-TW" altLang="en-US" sz="3600" dirty="0" smtClean="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3600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教育無他，唯愛與榜樣而已！</a:t>
            </a:r>
            <a:endParaRPr lang="en-US" altLang="zh-TW" sz="3600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zh-TW" altLang="en-US" sz="3600" b="1" dirty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用</a:t>
            </a:r>
            <a:r>
              <a:rPr lang="zh-TW" altLang="en-US" sz="3600" b="1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心關懷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每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一個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孩子，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 成為孩子生命中的貴人！</a:t>
            </a:r>
          </a:p>
        </p:txBody>
      </p:sp>
      <p:pic>
        <p:nvPicPr>
          <p:cNvPr id="48130" name="圖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2997200"/>
            <a:ext cx="2100263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壁窗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815</TotalTime>
  <Words>2700</Words>
  <Application>Microsoft Office PowerPoint</Application>
  <PresentationFormat>如螢幕大小 (4:3)</PresentationFormat>
  <Paragraphs>164</Paragraphs>
  <Slides>31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14</vt:i4>
      </vt:variant>
      <vt:variant>
        <vt:lpstr>簡報設計範本</vt:lpstr>
      </vt:variant>
      <vt:variant>
        <vt:i4>7</vt:i4>
      </vt:variant>
      <vt:variant>
        <vt:lpstr>投影片標題</vt:lpstr>
      </vt:variant>
      <vt:variant>
        <vt:i4>31</vt:i4>
      </vt:variant>
    </vt:vector>
  </HeadingPairs>
  <TitlesOfParts>
    <vt:vector size="52" baseType="lpstr">
      <vt:lpstr>Century Schoolbook</vt:lpstr>
      <vt:lpstr>新細明體</vt:lpstr>
      <vt:lpstr>Arial</vt:lpstr>
      <vt:lpstr>Wingdings</vt:lpstr>
      <vt:lpstr>Wingdings 2</vt:lpstr>
      <vt:lpstr>Calibri</vt:lpstr>
      <vt:lpstr>標楷體</vt:lpstr>
      <vt:lpstr>微軟正黑體</vt:lpstr>
      <vt:lpstr>Times New Roman</vt:lpstr>
      <vt:lpstr>ＭＳ Ｐ明朝</vt:lpstr>
      <vt:lpstr>Wingdings 3</vt:lpstr>
      <vt:lpstr>Lucida Sans Unicode</vt:lpstr>
      <vt:lpstr>Gill Sans MT</vt:lpstr>
      <vt:lpstr>MS PGothic</vt:lpstr>
      <vt:lpstr>壁窗</vt:lpstr>
      <vt:lpstr>壁窗</vt:lpstr>
      <vt:lpstr>壁窗</vt:lpstr>
      <vt:lpstr>壁窗</vt:lpstr>
      <vt:lpstr>壁窗</vt:lpstr>
      <vt:lpstr>壁窗</vt:lpstr>
      <vt:lpstr>壁窗</vt:lpstr>
      <vt:lpstr>落實三級輔導—         營建友善校園</vt:lpstr>
      <vt:lpstr>投影片 2</vt:lpstr>
      <vt:lpstr>您知道嗎？</vt:lpstr>
      <vt:lpstr>您知道嗎？</vt:lpstr>
      <vt:lpstr>兒少保護個案定義</vt:lpstr>
      <vt:lpstr>兒少虐待</vt:lpstr>
      <vt:lpstr>家庭暴力目睹兒少定義</vt:lpstr>
      <vt:lpstr>家庭暴力目睹兒少後遺症</vt:lpstr>
      <vt:lpstr>「高風險家庭」</vt:lpstr>
      <vt:lpstr>學校是發現高風險家庭 周遭的一個重要系統</vt:lpstr>
      <vt:lpstr>學校教育人員可以扮演的角色</vt:lpstr>
      <vt:lpstr>投影片 12</vt:lpstr>
      <vt:lpstr> 初級發展性輔導工作   </vt:lpstr>
      <vt:lpstr>投影片 14</vt:lpstr>
      <vt:lpstr>初級發展性輔導工作推動的理念</vt:lpstr>
      <vt:lpstr>投影片 16</vt:lpstr>
      <vt:lpstr>校長是學校輔導工作的領航者</vt:lpstr>
      <vt:lpstr>輔導室主任與組長 是初級發展性輔導工作的掌舵者</vt:lpstr>
      <vt:lpstr>輔導教師是專業輔導工作宣導者</vt:lpstr>
      <vt:lpstr>全體教師/導師是發展性輔導工作的執行者</vt:lpstr>
      <vt:lpstr>導師的工作規範 （依據教育部101年8月9日臺國（四）字第1010134056號函頒布「國民中小學聘任班級導師注意事項」的導師工作規範）</vt:lpstr>
      <vt:lpstr>初級發展性輔導工作議題之重點</vt:lpstr>
      <vt:lpstr>投影片 23</vt:lpstr>
      <vt:lpstr>雙師合作與諮詢的原則</vt:lpstr>
      <vt:lpstr>一般教師的處遇方法</vt:lpstr>
      <vt:lpstr>投影片 26</vt:lpstr>
      <vt:lpstr>投影片 27</vt:lpstr>
      <vt:lpstr>通報與輔導</vt:lpstr>
      <vt:lpstr>投影片 29</vt:lpstr>
      <vt:lpstr>學校通報流程</vt:lpstr>
      <vt:lpstr>投影片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初級發展性輔導工作 的理論與實務： 全面、可行與智慧原則</dc:title>
  <dc:creator>lfwang</dc:creator>
  <cp:lastModifiedBy>user</cp:lastModifiedBy>
  <cp:revision>68</cp:revision>
  <dcterms:created xsi:type="dcterms:W3CDTF">2013-08-20T14:53:06Z</dcterms:created>
  <dcterms:modified xsi:type="dcterms:W3CDTF">2014-03-10T03:47:24Z</dcterms:modified>
</cp:coreProperties>
</file>